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9" r:id="rId5"/>
    <p:sldId id="269" r:id="rId6"/>
    <p:sldId id="271" r:id="rId7"/>
    <p:sldId id="270" r:id="rId8"/>
    <p:sldId id="273" r:id="rId9"/>
    <p:sldId id="260" r:id="rId10"/>
    <p:sldId id="272" r:id="rId11"/>
    <p:sldId id="263" r:id="rId12"/>
    <p:sldId id="264" r:id="rId13"/>
    <p:sldId id="274" r:id="rId14"/>
    <p:sldId id="262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9E814EA-98F5-482F-B89E-F005915FC8E0}">
          <p14:sldIdLst>
            <p14:sldId id="256"/>
            <p14:sldId id="257"/>
            <p14:sldId id="275"/>
            <p14:sldId id="259"/>
            <p14:sldId id="269"/>
            <p14:sldId id="271"/>
            <p14:sldId id="270"/>
            <p14:sldId id="273"/>
            <p14:sldId id="260"/>
            <p14:sldId id="272"/>
            <p14:sldId id="263"/>
            <p14:sldId id="264"/>
            <p14:sldId id="274"/>
            <p14:sldId id="262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FFA937"/>
    <a:srgbClr val="323232"/>
    <a:srgbClr val="FF7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" y="5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013285024154589"/>
          <c:y val="0.13307912578441133"/>
          <c:w val="0.72765700483091789"/>
          <c:h val="0.6939491563961163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A47D-46A0-AD9F-C9A0243043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A47D-46A0-AD9F-C9A0243043F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A47D-46A0-AD9F-C9A0243043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A47D-46A0-AD9F-C9A0243043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47D-46A0-AD9F-C9A0243043F7}"/>
              </c:ext>
            </c:extLst>
          </c:dPt>
          <c:dLbls>
            <c:dLbl>
              <c:idx val="0"/>
              <c:layout>
                <c:manualLayout>
                  <c:x val="-8.856580457753038E-17"/>
                  <c:y val="2.14806264804174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7D-46A0-AD9F-C9A0243043F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A47D-46A0-AD9F-C9A0243043F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A47D-46A0-AD9F-C9A0243043F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A47D-46A0-AD9F-C9A0243043F7}"/>
                </c:ext>
              </c:extLst>
            </c:dLbl>
            <c:dLbl>
              <c:idx val="4"/>
              <c:layout>
                <c:manualLayout>
                  <c:x val="9.5410628019323623E-2"/>
                  <c:y val="-5.8304557589704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09661835748793"/>
                      <c:h val="0.193325638323757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47D-46A0-AD9F-C9A0243043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机械故障</c:v>
                </c:pt>
                <c:pt idx="1">
                  <c:v>油／电部件故障</c:v>
                </c:pt>
                <c:pt idx="2">
                  <c:v>硬件运动曲线脱标</c:v>
                </c:pt>
                <c:pt idx="3">
                  <c:v>人员操作失误</c:v>
                </c:pt>
                <c:pt idx="4">
                  <c:v>其他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2.6</c:v>
                </c:pt>
                <c:pt idx="1">
                  <c:v>3.2</c:v>
                </c:pt>
                <c:pt idx="2">
                  <c:v>4.8</c:v>
                </c:pt>
                <c:pt idx="3">
                  <c:v>2.2000000000000002</c:v>
                </c:pt>
                <c:pt idx="4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7D-46A0-AD9F-C9A0243043F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049C0D-7620-429F-974D-A5CC26F52900}"/>
              </a:ext>
            </a:extLst>
          </p:cNvPr>
          <p:cNvSpPr/>
          <p:nvPr userDrawn="1"/>
        </p:nvSpPr>
        <p:spPr>
          <a:xfrm>
            <a:off x="51386" y="0"/>
            <a:ext cx="12192000" cy="6883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06AE1FA3-D792-4708-BD3E-76951F2E2E9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2857500" y="-2019299"/>
            <a:ext cx="18188940" cy="10013997"/>
            <a:chOff x="0" y="0"/>
            <a:chExt cx="13984214" cy="10479072"/>
          </a:xfrm>
        </p:grpSpPr>
        <p:sp>
          <p:nvSpPr>
            <p:cNvPr id="6" name="AutoShape 2">
              <a:extLst>
                <a:ext uri="{FF2B5EF4-FFF2-40B4-BE49-F238E27FC236}">
                  <a16:creationId xmlns:a16="http://schemas.microsoft.com/office/drawing/2014/main" id="{08367101-59B1-4396-9F65-0BFA96D98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975" y="1485900"/>
              <a:ext cx="7879012" cy="7879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7000"/>
            </a:solidFill>
            <a:ln>
              <a:noFill/>
            </a:ln>
            <a:effectLst>
              <a:outerShdw blurRad="101600" dist="122728" dir="8535227" algn="ctr" rotWithShape="0">
                <a:srgbClr val="00000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/>
            <a:lstStyle/>
            <a:p>
              <a:pPr algn="l"/>
              <a:endParaRPr lang="zh-TW" altLang="zh-TW" sz="1800" b="0" i="0" dirty="0">
                <a:solidFill>
                  <a:srgbClr val="000000"/>
                </a:solidFill>
                <a:effectLst/>
                <a:latin typeface="SimSun" pitchFamily="2" charset="-122"/>
                <a:ea typeface="SimSun" pitchFamily="2" charset="-122"/>
                <a:sym typeface="SimSun" pitchFamily="2" charset="-122"/>
              </a:endParaRPr>
            </a:p>
          </p:txBody>
        </p:sp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DA1A581A-7957-49A8-B702-0D3A8890FAB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2155096"/>
              <a:ext cx="5011921" cy="75835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127" y="0"/>
                  </a:moveTo>
                  <a:lnTo>
                    <a:pt x="21600" y="0"/>
                  </a:lnTo>
                  <a:lnTo>
                    <a:pt x="5473" y="21600"/>
                  </a:lnTo>
                  <a:lnTo>
                    <a:pt x="0" y="21600"/>
                  </a:lnTo>
                  <a:lnTo>
                    <a:pt x="16127" y="0"/>
                  </a:lnTo>
                  <a:close/>
                </a:path>
              </a:pathLst>
            </a:custGeom>
            <a:solidFill>
              <a:srgbClr val="F7AB28"/>
            </a:solidFill>
            <a:ln>
              <a:noFill/>
            </a:ln>
            <a:effectLst>
              <a:outerShdw blurRad="101600" dist="122728" dir="5400000" algn="ctr" rotWithShape="0">
                <a:srgbClr val="00000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/>
            <a:lstStyle/>
            <a:p>
              <a:pPr algn="l"/>
              <a:endParaRPr lang="zh-TW" altLang="zh-TW" sz="1800" b="0" i="0">
                <a:solidFill>
                  <a:srgbClr val="000000"/>
                </a:solidFill>
                <a:effectLst/>
                <a:latin typeface="SimSun" pitchFamily="2" charset="-122"/>
                <a:ea typeface="SimSun" pitchFamily="2" charset="-122"/>
                <a:sym typeface="SimSun" pitchFamily="2" charset="-122"/>
              </a:endParaRPr>
            </a:p>
          </p:txBody>
        </p:sp>
        <p:sp>
          <p:nvSpPr>
            <p:cNvPr id="8" name="AutoShape 4">
              <a:extLst>
                <a:ext uri="{FF2B5EF4-FFF2-40B4-BE49-F238E27FC236}">
                  <a16:creationId xmlns:a16="http://schemas.microsoft.com/office/drawing/2014/main" id="{F58A0C10-DEDA-4992-9557-6E60E6B8B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9416" y="5824273"/>
              <a:ext cx="4654798" cy="465479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6AC32"/>
            </a:solidFill>
            <a:ln>
              <a:noFill/>
            </a:ln>
            <a:effectLst>
              <a:outerShdw blurRad="101600" dist="56796" dir="11863719" algn="ctr" rotWithShape="0">
                <a:srgbClr val="00000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/>
            <a:lstStyle/>
            <a:p>
              <a:pPr algn="l"/>
              <a:endParaRPr lang="zh-TW" altLang="zh-TW" sz="1800" b="0" i="0">
                <a:solidFill>
                  <a:srgbClr val="000000"/>
                </a:solidFill>
                <a:effectLst/>
                <a:latin typeface="SimSun" pitchFamily="2" charset="-122"/>
                <a:ea typeface="SimSun" pitchFamily="2" charset="-122"/>
                <a:sym typeface="SimSun" pitchFamily="2" charset="-122"/>
              </a:endParaRPr>
            </a:p>
          </p:txBody>
        </p:sp>
        <p:sp>
          <p:nvSpPr>
            <p:cNvPr id="9" name="AutoShape 5">
              <a:extLst>
                <a:ext uri="{FF2B5EF4-FFF2-40B4-BE49-F238E27FC236}">
                  <a16:creationId xmlns:a16="http://schemas.microsoft.com/office/drawing/2014/main" id="{58D58BF8-652E-4A2F-9BC6-10F1D65F1118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958166" y="1681066"/>
              <a:ext cx="2561079" cy="25610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39231"/>
            </a:solidFill>
            <a:ln>
              <a:noFill/>
            </a:ln>
            <a:effectLst>
              <a:outerShdw blurRad="101600" dist="25400" dir="19086522" algn="ctr" rotWithShape="0">
                <a:srgbClr val="00000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/>
            <a:lstStyle/>
            <a:p>
              <a:pPr algn="l"/>
              <a:endParaRPr lang="zh-TW" altLang="zh-TW" sz="1800" b="0" i="0">
                <a:solidFill>
                  <a:srgbClr val="000000"/>
                </a:solidFill>
                <a:effectLst/>
                <a:latin typeface="SimSun" pitchFamily="2" charset="-122"/>
                <a:ea typeface="SimSun" pitchFamily="2" charset="-122"/>
                <a:sym typeface="SimSun" pitchFamily="2" charset="-122"/>
              </a:endParaRPr>
            </a:p>
          </p:txBody>
        </p:sp>
        <p:sp>
          <p:nvSpPr>
            <p:cNvPr id="10" name="AutoShape 6">
              <a:extLst>
                <a:ext uri="{FF2B5EF4-FFF2-40B4-BE49-F238E27FC236}">
                  <a16:creationId xmlns:a16="http://schemas.microsoft.com/office/drawing/2014/main" id="{AC3766A4-D010-4254-B30B-69B4266A5632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5304308" y="0"/>
              <a:ext cx="7879012" cy="7879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9300"/>
            </a:solidFill>
            <a:ln>
              <a:noFill/>
            </a:ln>
            <a:effectLst>
              <a:outerShdw blurRad="101600" dist="56796" dir="8148622" algn="ctr" rotWithShape="0">
                <a:srgbClr val="00000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/>
            <a:lstStyle/>
            <a:p>
              <a:pPr algn="l"/>
              <a:endParaRPr lang="zh-TW" altLang="zh-TW" sz="1800" b="0" i="0">
                <a:solidFill>
                  <a:srgbClr val="000000"/>
                </a:solidFill>
                <a:effectLst/>
                <a:latin typeface="SimSun" pitchFamily="2" charset="-122"/>
                <a:ea typeface="SimSun" pitchFamily="2" charset="-122"/>
                <a:sym typeface="SimSun" pitchFamily="2" charset="-122"/>
              </a:endParaRPr>
            </a:p>
          </p:txBody>
        </p:sp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98113A12-1FF7-4114-A34A-B2BC9D7AC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302" y="2007484"/>
              <a:ext cx="5207209" cy="7879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127" y="0"/>
                  </a:moveTo>
                  <a:lnTo>
                    <a:pt x="21600" y="0"/>
                  </a:lnTo>
                  <a:lnTo>
                    <a:pt x="5473" y="21600"/>
                  </a:lnTo>
                  <a:lnTo>
                    <a:pt x="0" y="21600"/>
                  </a:lnTo>
                  <a:lnTo>
                    <a:pt x="16127" y="0"/>
                  </a:lnTo>
                  <a:close/>
                </a:path>
              </a:pathLst>
            </a:custGeom>
            <a:solidFill>
              <a:srgbClr val="F06D30"/>
            </a:solidFill>
            <a:ln>
              <a:noFill/>
            </a:ln>
            <a:effectLst>
              <a:outerShdw blurRad="101600" dist="122728" dir="16246640" algn="ctr" rotWithShape="0">
                <a:srgbClr val="00000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/>
            <a:lstStyle/>
            <a:p>
              <a:pPr algn="l"/>
              <a:endParaRPr lang="zh-TW" altLang="zh-TW" sz="1800" b="0" i="0">
                <a:solidFill>
                  <a:srgbClr val="000000"/>
                </a:solidFill>
                <a:effectLst/>
                <a:latin typeface="SimSun" pitchFamily="2" charset="-122"/>
                <a:ea typeface="SimSun" pitchFamily="2" charset="-122"/>
                <a:sym typeface="SimSun" pitchFamily="2" charset="-122"/>
              </a:endParaRPr>
            </a:p>
          </p:txBody>
        </p:sp>
      </p:grpSp>
      <p:grpSp>
        <p:nvGrpSpPr>
          <p:cNvPr id="13" name="Group 8">
            <a:extLst>
              <a:ext uri="{FF2B5EF4-FFF2-40B4-BE49-F238E27FC236}">
                <a16:creationId xmlns:a16="http://schemas.microsoft.com/office/drawing/2014/main" id="{89525B35-DBA0-4A70-B3C0-ADAABEB6D8D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87007" y="1320007"/>
            <a:ext cx="4217987" cy="4217987"/>
            <a:chOff x="0" y="0"/>
            <a:chExt cx="4218120" cy="4218120"/>
          </a:xfrm>
        </p:grpSpPr>
        <p:sp>
          <p:nvSpPr>
            <p:cNvPr id="14" name="Oval 9">
              <a:extLst>
                <a:ext uri="{FF2B5EF4-FFF2-40B4-BE49-F238E27FC236}">
                  <a16:creationId xmlns:a16="http://schemas.microsoft.com/office/drawing/2014/main" id="{E5E26698-2069-40BF-B15E-3B88D7B38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218120" cy="42181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01600" dist="25400" dir="5400000" algn="ctr" rotWithShape="0">
                <a:srgbClr val="00000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/>
            <a:lstStyle/>
            <a:p>
              <a:pPr algn="l"/>
              <a:endParaRPr lang="zh-TW" altLang="zh-TW" sz="1800" b="0" i="0">
                <a:solidFill>
                  <a:srgbClr val="000000"/>
                </a:solidFill>
                <a:effectLst/>
                <a:latin typeface="SimSun" pitchFamily="2" charset="-122"/>
                <a:ea typeface="SimSun" pitchFamily="2" charset="-122"/>
                <a:sym typeface="SimSun" pitchFamily="2" charset="-122"/>
              </a:endParaRPr>
            </a:p>
          </p:txBody>
        </p:sp>
        <p:pic>
          <p:nvPicPr>
            <p:cNvPr id="15" name="Picture 10" descr="Chenhsong Group">
              <a:extLst>
                <a:ext uri="{FF2B5EF4-FFF2-40B4-BE49-F238E27FC236}">
                  <a16:creationId xmlns:a16="http://schemas.microsoft.com/office/drawing/2014/main" id="{49EC886D-A56C-48F2-95CC-BDDAD2F53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620" y="900868"/>
              <a:ext cx="2561079" cy="1806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" name="Oval 11">
              <a:extLst>
                <a:ext uri="{FF2B5EF4-FFF2-40B4-BE49-F238E27FC236}">
                  <a16:creationId xmlns:a16="http://schemas.microsoft.com/office/drawing/2014/main" id="{74B78131-7D2F-4F81-B519-BB1C085C9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731" y="190731"/>
              <a:ext cx="3836658" cy="3836657"/>
            </a:xfrm>
            <a:prstGeom prst="ellipse">
              <a:avLst/>
            </a:prstGeom>
            <a:noFill/>
            <a:ln w="76200" cap="flat" cmpd="sng">
              <a:solidFill>
                <a:srgbClr val="FF93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zh-TW" sz="1800" b="0" i="0">
                <a:solidFill>
                  <a:srgbClr val="000000"/>
                </a:solidFill>
                <a:effectLst/>
                <a:latin typeface="SimSun" pitchFamily="2" charset="-122"/>
                <a:ea typeface="SimSun" pitchFamily="2" charset="-122"/>
                <a:sym typeface="SimSun" pitchFamily="2" charset="-122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B73A802-9152-4DCF-A5B8-7F0FB12BA2C6}"/>
              </a:ext>
            </a:extLst>
          </p:cNvPr>
          <p:cNvSpPr txBox="1"/>
          <p:nvPr userDrawn="1"/>
        </p:nvSpPr>
        <p:spPr>
          <a:xfrm>
            <a:off x="4428935" y="4026909"/>
            <a:ext cx="3323952" cy="100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rtlCol="0" anchor="ctr">
            <a:spAutoFit/>
          </a:bodyPr>
          <a:lstStyle>
            <a:lvl1pPr lvl="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3600" b="1" i="0">
                <a:solidFill>
                  <a:srgbClr val="F06D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zh-CN" altLang="en-US" sz="6600" dirty="0"/>
              <a:t>震雄</a:t>
            </a:r>
            <a:endParaRPr lang="en-US" sz="6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ED14B-E021-4B9D-9DF2-9F4964E7E0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98680" y="5721104"/>
            <a:ext cx="4697412" cy="512762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/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356839036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DB29A-6318-48A0-B2D6-C1F27739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8702"/>
            <a:ext cx="4998720" cy="4395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9BBD6C6E-81DF-4A59-8930-94188A452B46}"/>
              </a:ext>
            </a:extLst>
          </p:cNvPr>
          <p:cNvSpPr>
            <a:spLocks/>
          </p:cNvSpPr>
          <p:nvPr userDrawn="1"/>
        </p:nvSpPr>
        <p:spPr bwMode="ltGray">
          <a:xfrm>
            <a:off x="0" y="638175"/>
            <a:ext cx="12191999" cy="1157288"/>
          </a:xfrm>
          <a:prstGeom prst="rect">
            <a:avLst/>
          </a:prstGeom>
          <a:gradFill rotWithShape="0">
            <a:gsLst>
              <a:gs pos="0">
                <a:srgbClr val="FF9300"/>
              </a:gs>
              <a:gs pos="100000">
                <a:srgbClr val="FF9300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7407B8C0-CEB1-4FFD-831E-9302BA3FAF1F}"/>
              </a:ext>
            </a:extLst>
          </p:cNvPr>
          <p:cNvGrpSpPr>
            <a:grpSpLocks/>
          </p:cNvGrpSpPr>
          <p:nvPr userDrawn="1"/>
        </p:nvGrpSpPr>
        <p:grpSpPr bwMode="white">
          <a:xfrm>
            <a:off x="1098652" y="638175"/>
            <a:ext cx="672000" cy="1157288"/>
            <a:chOff x="-1" y="0"/>
            <a:chExt cx="672118" cy="1157733"/>
          </a:xfrm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8B3E0C3A-653A-4E1F-9AC5-6E6055398AA7}"/>
                </a:ext>
              </a:extLst>
            </p:cNvPr>
            <p:cNvSpPr>
              <a:spLocks/>
            </p:cNvSpPr>
            <p:nvPr/>
          </p:nvSpPr>
          <p:spPr bwMode="white">
            <a:xfrm rot="16200000">
              <a:off x="-527563" y="527563"/>
              <a:ext cx="1157732" cy="102605"/>
            </a:xfrm>
            <a:prstGeom prst="rect">
              <a:avLst/>
            </a:prstGeom>
            <a:solidFill>
              <a:srgbClr val="FFFFFF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en-US" dirty="0">
                <a:solidFill>
                  <a:srgbClr val="000000"/>
                </a:solidFill>
                <a:latin typeface="SimSun" pitchFamily="2" charset="-122"/>
                <a:ea typeface="SimSun" pitchFamily="2" charset="-122"/>
                <a:sym typeface="SimSun" pitchFamily="2" charset="-122"/>
              </a:endParaRPr>
            </a:p>
          </p:txBody>
        </p:sp>
        <p:sp>
          <p:nvSpPr>
            <p:cNvPr id="16" name="AutoShape 6">
              <a:extLst>
                <a:ext uri="{FF2B5EF4-FFF2-40B4-BE49-F238E27FC236}">
                  <a16:creationId xmlns:a16="http://schemas.microsoft.com/office/drawing/2014/main" id="{E3C89CD9-0E68-4E2B-BD55-4757EB0FCBB3}"/>
                </a:ext>
              </a:extLst>
            </p:cNvPr>
            <p:cNvSpPr>
              <a:spLocks/>
            </p:cNvSpPr>
            <p:nvPr/>
          </p:nvSpPr>
          <p:spPr bwMode="white">
            <a:xfrm rot="16200000">
              <a:off x="-140891" y="344725"/>
              <a:ext cx="1157734" cy="4682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12621"/>
                  </a:lnTo>
                  <a:lnTo>
                    <a:pt x="10800" y="21600"/>
                  </a:lnTo>
                  <a:lnTo>
                    <a:pt x="21600" y="1262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zh-TW">
                <a:solidFill>
                  <a:srgbClr val="000000"/>
                </a:solidFill>
                <a:latin typeface="SimSun" pitchFamily="2" charset="-122"/>
                <a:ea typeface="SimSun" pitchFamily="2" charset="-122"/>
                <a:sym typeface="SimSun" pitchFamily="2" charset="-122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AD4DBB-B158-4170-9354-13E72E7A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116" y="638174"/>
            <a:ext cx="9251684" cy="1157288"/>
          </a:xfrm>
        </p:spPr>
        <p:txBody>
          <a:bodyPr>
            <a:normAutofit/>
          </a:bodyPr>
          <a:lstStyle>
            <a:lvl1pPr algn="l">
              <a:defRPr sz="3500">
                <a:solidFill>
                  <a:srgbClr val="32323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12C3974-F753-45D0-8DA5-B1131564FC1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7920" y="2238702"/>
            <a:ext cx="4998720" cy="4395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6C77BD1-8006-4900-B265-4F7DF5253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86245"/>
      </p:ext>
    </p:extLst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3A083D-7DE3-4DA8-8AD5-F8EBC38E2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8450" y="2160588"/>
            <a:ext cx="5524500" cy="392112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0293BFD-A135-486C-BD52-3181744D4E40}"/>
              </a:ext>
            </a:extLst>
          </p:cNvPr>
          <p:cNvSpPr>
            <a:spLocks/>
          </p:cNvSpPr>
          <p:nvPr userDrawn="1"/>
        </p:nvSpPr>
        <p:spPr bwMode="ltGray">
          <a:xfrm>
            <a:off x="0" y="638175"/>
            <a:ext cx="12191999" cy="1157288"/>
          </a:xfrm>
          <a:prstGeom prst="rect">
            <a:avLst/>
          </a:prstGeom>
          <a:gradFill rotWithShape="0">
            <a:gsLst>
              <a:gs pos="0">
                <a:srgbClr val="FF9300"/>
              </a:gs>
              <a:gs pos="100000">
                <a:srgbClr val="FF9300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7F4DBE70-047A-481C-B7E3-A63150DFB7CA}"/>
              </a:ext>
            </a:extLst>
          </p:cNvPr>
          <p:cNvGrpSpPr>
            <a:grpSpLocks/>
          </p:cNvGrpSpPr>
          <p:nvPr userDrawn="1"/>
        </p:nvGrpSpPr>
        <p:grpSpPr bwMode="white">
          <a:xfrm>
            <a:off x="1098652" y="638175"/>
            <a:ext cx="672000" cy="1157288"/>
            <a:chOff x="-1" y="0"/>
            <a:chExt cx="672118" cy="1157733"/>
          </a:xfrm>
        </p:grpSpPr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560B8007-37DF-4F35-9EF5-E3228AF8D86F}"/>
                </a:ext>
              </a:extLst>
            </p:cNvPr>
            <p:cNvSpPr>
              <a:spLocks/>
            </p:cNvSpPr>
            <p:nvPr/>
          </p:nvSpPr>
          <p:spPr bwMode="white">
            <a:xfrm rot="16200000">
              <a:off x="-527563" y="527563"/>
              <a:ext cx="1157732" cy="102605"/>
            </a:xfrm>
            <a:prstGeom prst="rect">
              <a:avLst/>
            </a:prstGeom>
            <a:solidFill>
              <a:srgbClr val="FFFFFF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en-US" dirty="0">
                <a:solidFill>
                  <a:srgbClr val="000000"/>
                </a:solidFill>
                <a:latin typeface="SimSun" pitchFamily="2" charset="-122"/>
                <a:ea typeface="SimSun" pitchFamily="2" charset="-122"/>
                <a:sym typeface="SimSun" pitchFamily="2" charset="-122"/>
              </a:endParaRPr>
            </a:p>
          </p:txBody>
        </p:sp>
        <p:sp>
          <p:nvSpPr>
            <p:cNvPr id="10" name="AutoShape 6">
              <a:extLst>
                <a:ext uri="{FF2B5EF4-FFF2-40B4-BE49-F238E27FC236}">
                  <a16:creationId xmlns:a16="http://schemas.microsoft.com/office/drawing/2014/main" id="{80E65889-2339-4EB1-90B4-062529104FF3}"/>
                </a:ext>
              </a:extLst>
            </p:cNvPr>
            <p:cNvSpPr>
              <a:spLocks/>
            </p:cNvSpPr>
            <p:nvPr/>
          </p:nvSpPr>
          <p:spPr bwMode="white">
            <a:xfrm rot="16200000">
              <a:off x="-140891" y="344725"/>
              <a:ext cx="1157734" cy="4682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12621"/>
                  </a:lnTo>
                  <a:lnTo>
                    <a:pt x="10800" y="21600"/>
                  </a:lnTo>
                  <a:lnTo>
                    <a:pt x="21600" y="1262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zh-TW">
                <a:solidFill>
                  <a:srgbClr val="000000"/>
                </a:solidFill>
                <a:latin typeface="SimSun" pitchFamily="2" charset="-122"/>
                <a:ea typeface="SimSun" pitchFamily="2" charset="-122"/>
                <a:sym typeface="SimSun" pitchFamily="2" charset="-122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47D022B-EFAF-49B9-B753-663592A03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440" y="638173"/>
            <a:ext cx="9814560" cy="1157289"/>
          </a:xfrm>
        </p:spPr>
        <p:txBody>
          <a:bodyPr>
            <a:normAutofit/>
          </a:bodyPr>
          <a:lstStyle>
            <a:lvl1pPr>
              <a:defRPr sz="3500">
                <a:solidFill>
                  <a:srgbClr val="32323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80E2D5-0F1E-4458-BF2B-F7FE91841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9DEA21EF-C75D-47EE-BD64-96555D244840}"/>
              </a:ext>
            </a:extLst>
          </p:cNvPr>
          <p:cNvSpPr>
            <a:spLocks/>
          </p:cNvSpPr>
          <p:nvPr/>
        </p:nvSpPr>
        <p:spPr bwMode="auto">
          <a:xfrm>
            <a:off x="299202" y="6173788"/>
            <a:ext cx="55245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 defTabSz="457200">
              <a:spcBef>
                <a:spcPts val="400"/>
              </a:spcBef>
            </a:pPr>
            <a:r>
              <a:rPr lang="en-US" altLang="zh-TW" sz="2000" b="0" i="0" dirty="0">
                <a:solidFill>
                  <a:schemeClr val="bg1"/>
                </a:solidFill>
                <a:effectLst/>
                <a:latin typeface="Helvetica Neue" charset="0"/>
                <a:sym typeface="Helvetica Neue" charset="0"/>
              </a:rPr>
              <a:t>Comments</a:t>
            </a:r>
            <a:endParaRPr lang="zh-TW" altLang="zh-TW" sz="2000" b="0" i="0" dirty="0">
              <a:solidFill>
                <a:schemeClr val="bg1"/>
              </a:solidFill>
              <a:effectLst/>
              <a:latin typeface="Helvetica Neue" charset="0"/>
              <a:sym typeface="Helvetica Neue" charset="0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5C35D6F7-1483-4BE1-AF0E-2C87B505ED61}"/>
              </a:ext>
            </a:extLst>
          </p:cNvPr>
          <p:cNvSpPr>
            <a:spLocks/>
          </p:cNvSpPr>
          <p:nvPr/>
        </p:nvSpPr>
        <p:spPr bwMode="auto">
          <a:xfrm>
            <a:off x="299202" y="5227638"/>
            <a:ext cx="5524500" cy="854075"/>
          </a:xfrm>
          <a:prstGeom prst="rect">
            <a:avLst/>
          </a:prstGeom>
          <a:solidFill>
            <a:srgbClr val="000000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>
              <a:solidFill>
                <a:schemeClr val="bg1"/>
              </a:solidFill>
              <a:effectLst/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5B4FB3F4-F627-4D6D-8EB4-39A18F4733CD}"/>
              </a:ext>
            </a:extLst>
          </p:cNvPr>
          <p:cNvSpPr>
            <a:spLocks/>
          </p:cNvSpPr>
          <p:nvPr/>
        </p:nvSpPr>
        <p:spPr bwMode="white">
          <a:xfrm>
            <a:off x="359450" y="5418138"/>
            <a:ext cx="537919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 defTabSz="457200"/>
            <a:r>
              <a:rPr lang="en-US" altLang="zh-TW" sz="2500" b="0" i="0" dirty="0">
                <a:solidFill>
                  <a:schemeClr val="bg1"/>
                </a:solidFill>
                <a:effectLst/>
                <a:latin typeface="Helvetica" pitchFamily="34" charset="0"/>
                <a:sym typeface="Helvetica" pitchFamily="34" charset="0"/>
              </a:rPr>
              <a:t>Description</a:t>
            </a:r>
            <a:endParaRPr lang="zh-TW" altLang="zh-TW" sz="2500" b="0" i="0" dirty="0">
              <a:solidFill>
                <a:schemeClr val="bg1"/>
              </a:solidFill>
              <a:effectLst/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98780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"/>
                            </p:stCondLst>
                            <p:childTnLst>
                              <p:par>
                                <p:cTn id="18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2" grpId="0"/>
      <p:bldP spid="15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F0293BFD-A135-486C-BD52-3181744D4E40}"/>
              </a:ext>
            </a:extLst>
          </p:cNvPr>
          <p:cNvSpPr>
            <a:spLocks/>
          </p:cNvSpPr>
          <p:nvPr userDrawn="1"/>
        </p:nvSpPr>
        <p:spPr bwMode="ltGray">
          <a:xfrm>
            <a:off x="0" y="638175"/>
            <a:ext cx="12191999" cy="1157288"/>
          </a:xfrm>
          <a:prstGeom prst="rect">
            <a:avLst/>
          </a:prstGeom>
          <a:gradFill rotWithShape="0">
            <a:gsLst>
              <a:gs pos="0">
                <a:srgbClr val="FF9300"/>
              </a:gs>
              <a:gs pos="100000">
                <a:srgbClr val="FF9300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7F4DBE70-047A-481C-B7E3-A63150DFB7CA}"/>
              </a:ext>
            </a:extLst>
          </p:cNvPr>
          <p:cNvGrpSpPr>
            <a:grpSpLocks/>
          </p:cNvGrpSpPr>
          <p:nvPr userDrawn="1"/>
        </p:nvGrpSpPr>
        <p:grpSpPr bwMode="white">
          <a:xfrm>
            <a:off x="1098652" y="638175"/>
            <a:ext cx="672000" cy="1157288"/>
            <a:chOff x="-1" y="0"/>
            <a:chExt cx="672118" cy="1157733"/>
          </a:xfrm>
        </p:grpSpPr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560B8007-37DF-4F35-9EF5-E3228AF8D86F}"/>
                </a:ext>
              </a:extLst>
            </p:cNvPr>
            <p:cNvSpPr>
              <a:spLocks/>
            </p:cNvSpPr>
            <p:nvPr/>
          </p:nvSpPr>
          <p:spPr bwMode="white">
            <a:xfrm rot="16200000">
              <a:off x="-527563" y="527563"/>
              <a:ext cx="1157732" cy="102605"/>
            </a:xfrm>
            <a:prstGeom prst="rect">
              <a:avLst/>
            </a:prstGeom>
            <a:solidFill>
              <a:srgbClr val="FFFFFF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en-US" dirty="0">
                <a:solidFill>
                  <a:srgbClr val="000000"/>
                </a:solidFill>
                <a:latin typeface="SimSun" pitchFamily="2" charset="-122"/>
                <a:ea typeface="SimSun" pitchFamily="2" charset="-122"/>
                <a:sym typeface="SimSun" pitchFamily="2" charset="-122"/>
              </a:endParaRPr>
            </a:p>
          </p:txBody>
        </p:sp>
        <p:sp>
          <p:nvSpPr>
            <p:cNvPr id="10" name="AutoShape 6">
              <a:extLst>
                <a:ext uri="{FF2B5EF4-FFF2-40B4-BE49-F238E27FC236}">
                  <a16:creationId xmlns:a16="http://schemas.microsoft.com/office/drawing/2014/main" id="{80E65889-2339-4EB1-90B4-062529104FF3}"/>
                </a:ext>
              </a:extLst>
            </p:cNvPr>
            <p:cNvSpPr>
              <a:spLocks/>
            </p:cNvSpPr>
            <p:nvPr/>
          </p:nvSpPr>
          <p:spPr bwMode="white">
            <a:xfrm rot="16200000">
              <a:off x="-140891" y="344725"/>
              <a:ext cx="1157734" cy="4682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12621"/>
                  </a:lnTo>
                  <a:lnTo>
                    <a:pt x="10800" y="21600"/>
                  </a:lnTo>
                  <a:lnTo>
                    <a:pt x="21600" y="1262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zh-TW">
                <a:solidFill>
                  <a:srgbClr val="000000"/>
                </a:solidFill>
                <a:latin typeface="SimSun" pitchFamily="2" charset="-122"/>
                <a:ea typeface="SimSun" pitchFamily="2" charset="-122"/>
                <a:sym typeface="SimSun" pitchFamily="2" charset="-122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47D022B-EFAF-49B9-B753-663592A03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440" y="638173"/>
            <a:ext cx="9814560" cy="1157289"/>
          </a:xfrm>
        </p:spPr>
        <p:txBody>
          <a:bodyPr>
            <a:normAutofit/>
          </a:bodyPr>
          <a:lstStyle>
            <a:lvl1pPr>
              <a:defRPr sz="3500">
                <a:solidFill>
                  <a:srgbClr val="32323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80E2D5-0F1E-4458-BF2B-F7FE91841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9287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664205B-1AD7-43C6-99A6-F6D25B406565}"/>
              </a:ext>
            </a:extLst>
          </p:cNvPr>
          <p:cNvSpPr>
            <a:spLocks/>
          </p:cNvSpPr>
          <p:nvPr userDrawn="1"/>
        </p:nvSpPr>
        <p:spPr bwMode="hidden">
          <a:xfrm>
            <a:off x="0" y="5803"/>
            <a:ext cx="6557963" cy="2055813"/>
          </a:xfrm>
          <a:prstGeom prst="rect">
            <a:avLst/>
          </a:prstGeom>
          <a:solidFill>
            <a:srgbClr val="FF9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B8501C9-153E-49C2-9EB2-F1D6DC0E2F9D}"/>
              </a:ext>
            </a:extLst>
          </p:cNvPr>
          <p:cNvSpPr>
            <a:spLocks/>
          </p:cNvSpPr>
          <p:nvPr userDrawn="1"/>
        </p:nvSpPr>
        <p:spPr bwMode="hidden">
          <a:xfrm>
            <a:off x="6731001" y="2660104"/>
            <a:ext cx="5460999" cy="2200275"/>
          </a:xfrm>
          <a:prstGeom prst="rect">
            <a:avLst/>
          </a:prstGeom>
          <a:solidFill>
            <a:srgbClr val="1687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4BACC6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E72BA0E-ED2B-4A5E-8B7C-7EAFDF7F16C9}"/>
              </a:ext>
            </a:extLst>
          </p:cNvPr>
          <p:cNvSpPr>
            <a:spLocks/>
          </p:cNvSpPr>
          <p:nvPr userDrawn="1"/>
        </p:nvSpPr>
        <p:spPr bwMode="hidden">
          <a:xfrm>
            <a:off x="6735762" y="4976814"/>
            <a:ext cx="5456237" cy="1881186"/>
          </a:xfrm>
          <a:prstGeom prst="rect">
            <a:avLst/>
          </a:prstGeom>
          <a:solidFill>
            <a:srgbClr val="0067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4BACC6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4BDEF0F-CC65-4E32-B295-D4CBF95BB619}"/>
              </a:ext>
            </a:extLst>
          </p:cNvPr>
          <p:cNvSpPr>
            <a:spLocks/>
          </p:cNvSpPr>
          <p:nvPr userDrawn="1"/>
        </p:nvSpPr>
        <p:spPr bwMode="black">
          <a:xfrm rot="16200000">
            <a:off x="133084" y="1121569"/>
            <a:ext cx="1157288" cy="101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en-US" dirty="0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DAE72C-01A4-4BEA-B4BC-C669D5E51F0B}"/>
              </a:ext>
            </a:extLst>
          </p:cNvPr>
          <p:cNvSpPr>
            <a:spLocks/>
          </p:cNvSpPr>
          <p:nvPr userDrawn="1"/>
        </p:nvSpPr>
        <p:spPr bwMode="auto">
          <a:xfrm>
            <a:off x="1444626" y="6589391"/>
            <a:ext cx="25263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fld id="{DFED15AE-1DA8-4835-BBAD-8DE01E6903B9}" type="slidenum">
              <a:rPr lang="zh-TW" altLang="zh-TW" sz="900">
                <a:solidFill>
                  <a:srgbClr val="000000"/>
                </a:solidFill>
                <a:latin typeface="Helvetica Neue" charset="0"/>
                <a:sym typeface="Helvetica Neue" charset="0"/>
              </a:rPr>
              <a:pPr/>
              <a:t>‹#›</a:t>
            </a:fld>
            <a:r>
              <a:rPr lang="zh-TW" altLang="zh-TW" sz="900">
                <a:solidFill>
                  <a:srgbClr val="000000"/>
                </a:solidFill>
                <a:latin typeface="Helvetica Neue" charset="0"/>
                <a:sym typeface="Helvetica Neue" charset="0"/>
              </a:rPr>
              <a:t>￼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011C08-44EB-4EE5-9044-D8125BEDB71F}"/>
              </a:ext>
            </a:extLst>
          </p:cNvPr>
          <p:cNvSpPr>
            <a:spLocks/>
          </p:cNvSpPr>
          <p:nvPr userDrawn="1"/>
        </p:nvSpPr>
        <p:spPr bwMode="auto">
          <a:xfrm>
            <a:off x="1444626" y="6589391"/>
            <a:ext cx="22057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fld id="{4E0756A9-351A-45AD-98D6-4DEADEBC0FE0}" type="slidenum">
              <a:rPr lang="zh-TW" altLang="zh-TW" sz="900">
                <a:solidFill>
                  <a:srgbClr val="000000"/>
                </a:solidFill>
                <a:latin typeface="Helvetica Neue" charset="0"/>
                <a:sym typeface="Helvetica Neue" charset="0"/>
              </a:rPr>
              <a:pPr/>
              <a:t>‹#›</a:t>
            </a:fld>
            <a:endParaRPr lang="zh-TW" altLang="zh-TW" sz="900">
              <a:solidFill>
                <a:srgbClr val="000000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DF9576C0-78D7-4DF7-8352-EED606A8DB92}"/>
              </a:ext>
            </a:extLst>
          </p:cNvPr>
          <p:cNvSpPr>
            <a:spLocks/>
          </p:cNvSpPr>
          <p:nvPr userDrawn="1"/>
        </p:nvSpPr>
        <p:spPr bwMode="hidden">
          <a:xfrm>
            <a:off x="6731001" y="5803"/>
            <a:ext cx="5459414" cy="2532063"/>
          </a:xfrm>
          <a:prstGeom prst="rect">
            <a:avLst/>
          </a:prstGeom>
          <a:solidFill>
            <a:srgbClr val="00C2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4BACC6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9962E627-0DAF-41F5-B9CC-FB042E6293DA}"/>
              </a:ext>
            </a:extLst>
          </p:cNvPr>
          <p:cNvSpPr>
            <a:spLocks/>
          </p:cNvSpPr>
          <p:nvPr userDrawn="1"/>
        </p:nvSpPr>
        <p:spPr bwMode="auto">
          <a:xfrm>
            <a:off x="182881" y="203201"/>
            <a:ext cx="11836750" cy="6450013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4A2C7-7D4C-4A75-88F8-C65FAC6C8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567" y="593725"/>
            <a:ext cx="5449360" cy="1157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46">
            <a:extLst>
              <a:ext uri="{FF2B5EF4-FFF2-40B4-BE49-F238E27FC236}">
                <a16:creationId xmlns:a16="http://schemas.microsoft.com/office/drawing/2014/main" id="{44E63D64-626F-4578-BE36-9FCDDC9D29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36010" y="586193"/>
            <a:ext cx="4736890" cy="163313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46">
            <a:extLst>
              <a:ext uri="{FF2B5EF4-FFF2-40B4-BE49-F238E27FC236}">
                <a16:creationId xmlns:a16="http://schemas.microsoft.com/office/drawing/2014/main" id="{E251DA25-7852-4E04-B1CE-C355E6E151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36010" y="2943675"/>
            <a:ext cx="4736890" cy="163313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46">
            <a:extLst>
              <a:ext uri="{FF2B5EF4-FFF2-40B4-BE49-F238E27FC236}">
                <a16:creationId xmlns:a16="http://schemas.microsoft.com/office/drawing/2014/main" id="{692F5F20-A8F4-4A7F-AEF7-DB1205AF21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6010" y="5301157"/>
            <a:ext cx="4736890" cy="106916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BC4BE6B-ADB0-4916-81C4-7AE74B2A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9298" y="6248611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7EBF787-3944-4AE1-B281-83A80A23B82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16100" y="2781300"/>
            <a:ext cx="3235325" cy="32353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7306591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4" grpId="0" animBg="1"/>
      <p:bldP spid="1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664205B-1AD7-43C6-99A6-F6D25B406565}"/>
              </a:ext>
            </a:extLst>
          </p:cNvPr>
          <p:cNvSpPr>
            <a:spLocks/>
          </p:cNvSpPr>
          <p:nvPr userDrawn="1"/>
        </p:nvSpPr>
        <p:spPr bwMode="blackWhite">
          <a:xfrm>
            <a:off x="0" y="5803"/>
            <a:ext cx="6557963" cy="2055813"/>
          </a:xfrm>
          <a:prstGeom prst="rect">
            <a:avLst/>
          </a:prstGeom>
          <a:solidFill>
            <a:srgbClr val="FF9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B8501C9-153E-49C2-9EB2-F1D6DC0E2F9D}"/>
              </a:ext>
            </a:extLst>
          </p:cNvPr>
          <p:cNvSpPr>
            <a:spLocks/>
          </p:cNvSpPr>
          <p:nvPr userDrawn="1"/>
        </p:nvSpPr>
        <p:spPr bwMode="blackWhite">
          <a:xfrm>
            <a:off x="6731001" y="2660104"/>
            <a:ext cx="5460999" cy="2200275"/>
          </a:xfrm>
          <a:prstGeom prst="rect">
            <a:avLst/>
          </a:prstGeom>
          <a:solidFill>
            <a:srgbClr val="1687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4BACC6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4EE953E-717C-47F2-82C1-2E1B25B4E46A}"/>
              </a:ext>
            </a:extLst>
          </p:cNvPr>
          <p:cNvSpPr>
            <a:spLocks/>
          </p:cNvSpPr>
          <p:nvPr userDrawn="1"/>
        </p:nvSpPr>
        <p:spPr bwMode="blackWhite">
          <a:xfrm>
            <a:off x="0" y="2219325"/>
            <a:ext cx="6557963" cy="4638675"/>
          </a:xfrm>
          <a:prstGeom prst="rect">
            <a:avLst/>
          </a:prstGeom>
          <a:solidFill>
            <a:srgbClr val="4BAC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4BACC6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E72BA0E-ED2B-4A5E-8B7C-7EAFDF7F16C9}"/>
              </a:ext>
            </a:extLst>
          </p:cNvPr>
          <p:cNvSpPr>
            <a:spLocks/>
          </p:cNvSpPr>
          <p:nvPr userDrawn="1"/>
        </p:nvSpPr>
        <p:spPr bwMode="blackWhite">
          <a:xfrm>
            <a:off x="6735762" y="4976814"/>
            <a:ext cx="5456237" cy="1881186"/>
          </a:xfrm>
          <a:prstGeom prst="rect">
            <a:avLst/>
          </a:prstGeom>
          <a:solidFill>
            <a:srgbClr val="0067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4BACC6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4BDEF0F-CC65-4E32-B295-D4CBF95BB619}"/>
              </a:ext>
            </a:extLst>
          </p:cNvPr>
          <p:cNvSpPr>
            <a:spLocks/>
          </p:cNvSpPr>
          <p:nvPr userDrawn="1"/>
        </p:nvSpPr>
        <p:spPr bwMode="black">
          <a:xfrm rot="16200000">
            <a:off x="133084" y="1121569"/>
            <a:ext cx="1157288" cy="101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en-US" dirty="0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DF9576C0-78D7-4DF7-8352-EED606A8DB92}"/>
              </a:ext>
            </a:extLst>
          </p:cNvPr>
          <p:cNvSpPr>
            <a:spLocks/>
          </p:cNvSpPr>
          <p:nvPr userDrawn="1"/>
        </p:nvSpPr>
        <p:spPr bwMode="blackWhite">
          <a:xfrm>
            <a:off x="6731001" y="5803"/>
            <a:ext cx="5459414" cy="2532063"/>
          </a:xfrm>
          <a:prstGeom prst="rect">
            <a:avLst/>
          </a:prstGeom>
          <a:solidFill>
            <a:srgbClr val="00C2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4BACC6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9962E627-0DAF-41F5-B9CC-FB042E6293DA}"/>
              </a:ext>
            </a:extLst>
          </p:cNvPr>
          <p:cNvSpPr>
            <a:spLocks/>
          </p:cNvSpPr>
          <p:nvPr userDrawn="1"/>
        </p:nvSpPr>
        <p:spPr bwMode="auto">
          <a:xfrm>
            <a:off x="182881" y="203201"/>
            <a:ext cx="11836750" cy="6450013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4A2C7-7D4C-4A75-88F8-C65FAC6C8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567" y="593725"/>
            <a:ext cx="5449360" cy="1157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46">
            <a:extLst>
              <a:ext uri="{FF2B5EF4-FFF2-40B4-BE49-F238E27FC236}">
                <a16:creationId xmlns:a16="http://schemas.microsoft.com/office/drawing/2014/main" id="{5F2979B5-F4C1-4DCB-B543-9D2B175DC6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3563" y="2460625"/>
            <a:ext cx="3627437" cy="14636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2323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46">
            <a:extLst>
              <a:ext uri="{FF2B5EF4-FFF2-40B4-BE49-F238E27FC236}">
                <a16:creationId xmlns:a16="http://schemas.microsoft.com/office/drawing/2014/main" id="{44E63D64-626F-4578-BE36-9FCDDC9D29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36010" y="586193"/>
            <a:ext cx="4736890" cy="163313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46">
            <a:extLst>
              <a:ext uri="{FF2B5EF4-FFF2-40B4-BE49-F238E27FC236}">
                <a16:creationId xmlns:a16="http://schemas.microsoft.com/office/drawing/2014/main" id="{E251DA25-7852-4E04-B1CE-C355E6E151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36010" y="2943675"/>
            <a:ext cx="4736890" cy="163313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46">
            <a:extLst>
              <a:ext uri="{FF2B5EF4-FFF2-40B4-BE49-F238E27FC236}">
                <a16:creationId xmlns:a16="http://schemas.microsoft.com/office/drawing/2014/main" id="{692F5F20-A8F4-4A7F-AEF7-DB1205AF21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6010" y="5301157"/>
            <a:ext cx="4736890" cy="106916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C3631B0-27CE-4F7E-A137-35A7C63AA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2573" y="626750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20055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  <p:bldP spid="1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>
            <a:extLst>
              <a:ext uri="{FF2B5EF4-FFF2-40B4-BE49-F238E27FC236}">
                <a16:creationId xmlns:a16="http://schemas.microsoft.com/office/drawing/2014/main" id="{C0B03EAD-3C2E-4AD6-A14C-597227C771B5}"/>
              </a:ext>
            </a:extLst>
          </p:cNvPr>
          <p:cNvSpPr>
            <a:spLocks/>
          </p:cNvSpPr>
          <p:nvPr userDrawn="1"/>
        </p:nvSpPr>
        <p:spPr bwMode="blackWhite">
          <a:xfrm>
            <a:off x="0" y="0"/>
            <a:ext cx="7534275" cy="2055813"/>
          </a:xfrm>
          <a:prstGeom prst="rect">
            <a:avLst/>
          </a:prstGeom>
          <a:solidFill>
            <a:srgbClr val="FF9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C01AE6F0-B0F6-4475-80FA-B288A6AA6CB8}"/>
              </a:ext>
            </a:extLst>
          </p:cNvPr>
          <p:cNvSpPr>
            <a:spLocks/>
          </p:cNvSpPr>
          <p:nvPr userDrawn="1"/>
        </p:nvSpPr>
        <p:spPr bwMode="blackWhite">
          <a:xfrm>
            <a:off x="4676776" y="2190750"/>
            <a:ext cx="2855913" cy="2057400"/>
          </a:xfrm>
          <a:prstGeom prst="rect">
            <a:avLst/>
          </a:prstGeom>
          <a:solidFill>
            <a:srgbClr val="1687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4BACC6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275E82BD-7F6C-4465-AA76-456405811C72}"/>
              </a:ext>
            </a:extLst>
          </p:cNvPr>
          <p:cNvSpPr>
            <a:spLocks/>
          </p:cNvSpPr>
          <p:nvPr userDrawn="1"/>
        </p:nvSpPr>
        <p:spPr bwMode="blackWhite">
          <a:xfrm>
            <a:off x="0" y="2190750"/>
            <a:ext cx="4556125" cy="2057400"/>
          </a:xfrm>
          <a:prstGeom prst="rect">
            <a:avLst/>
          </a:prstGeom>
          <a:solidFill>
            <a:srgbClr val="4BAC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4BACC6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36" name="Rectangle 6">
            <a:extLst>
              <a:ext uri="{FF2B5EF4-FFF2-40B4-BE49-F238E27FC236}">
                <a16:creationId xmlns:a16="http://schemas.microsoft.com/office/drawing/2014/main" id="{5177BAC1-89F9-4DB7-BF26-53CECD076C97}"/>
              </a:ext>
            </a:extLst>
          </p:cNvPr>
          <p:cNvSpPr>
            <a:spLocks/>
          </p:cNvSpPr>
          <p:nvPr userDrawn="1"/>
        </p:nvSpPr>
        <p:spPr bwMode="blackWhite">
          <a:xfrm>
            <a:off x="0" y="4384677"/>
            <a:ext cx="4556125" cy="2473324"/>
          </a:xfrm>
          <a:prstGeom prst="rect">
            <a:avLst/>
          </a:prstGeom>
          <a:solidFill>
            <a:srgbClr val="00C2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4BACC6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37" name="Rectangle 7">
            <a:extLst>
              <a:ext uri="{FF2B5EF4-FFF2-40B4-BE49-F238E27FC236}">
                <a16:creationId xmlns:a16="http://schemas.microsoft.com/office/drawing/2014/main" id="{B8B83A2A-6182-42C8-938E-8B271913EDE8}"/>
              </a:ext>
            </a:extLst>
          </p:cNvPr>
          <p:cNvSpPr>
            <a:spLocks/>
          </p:cNvSpPr>
          <p:nvPr userDrawn="1"/>
        </p:nvSpPr>
        <p:spPr bwMode="blackWhite">
          <a:xfrm>
            <a:off x="4673601" y="4384676"/>
            <a:ext cx="2855913" cy="2471739"/>
          </a:xfrm>
          <a:prstGeom prst="rect">
            <a:avLst/>
          </a:prstGeom>
          <a:solidFill>
            <a:srgbClr val="0067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4BACC6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38" name="Rectangle 8">
            <a:extLst>
              <a:ext uri="{FF2B5EF4-FFF2-40B4-BE49-F238E27FC236}">
                <a16:creationId xmlns:a16="http://schemas.microsoft.com/office/drawing/2014/main" id="{A1A80727-4828-4659-A82E-22A68E2BCA7C}"/>
              </a:ext>
            </a:extLst>
          </p:cNvPr>
          <p:cNvSpPr>
            <a:spLocks/>
          </p:cNvSpPr>
          <p:nvPr userDrawn="1"/>
        </p:nvSpPr>
        <p:spPr bwMode="blackWhite">
          <a:xfrm>
            <a:off x="7642226" y="0"/>
            <a:ext cx="4549774" cy="6858000"/>
          </a:xfrm>
          <a:prstGeom prst="rect">
            <a:avLst/>
          </a:prstGeom>
          <a:solidFill>
            <a:srgbClr val="4971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4BACC6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43" name="Rectangle 15">
            <a:extLst>
              <a:ext uri="{FF2B5EF4-FFF2-40B4-BE49-F238E27FC236}">
                <a16:creationId xmlns:a16="http://schemas.microsoft.com/office/drawing/2014/main" id="{421BB172-59D4-49E9-9F9F-A06DFE48768C}"/>
              </a:ext>
            </a:extLst>
          </p:cNvPr>
          <p:cNvSpPr>
            <a:spLocks/>
          </p:cNvSpPr>
          <p:nvPr userDrawn="1"/>
        </p:nvSpPr>
        <p:spPr bwMode="black">
          <a:xfrm rot="16200000">
            <a:off x="135165" y="1121569"/>
            <a:ext cx="1157288" cy="101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en-US" dirty="0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44" name="Rectangle 17">
            <a:extLst>
              <a:ext uri="{FF2B5EF4-FFF2-40B4-BE49-F238E27FC236}">
                <a16:creationId xmlns:a16="http://schemas.microsoft.com/office/drawing/2014/main" id="{08846E59-646B-4F5F-BD16-E7F2ACB4E77C}"/>
              </a:ext>
            </a:extLst>
          </p:cNvPr>
          <p:cNvSpPr>
            <a:spLocks/>
          </p:cNvSpPr>
          <p:nvPr userDrawn="1"/>
        </p:nvSpPr>
        <p:spPr bwMode="auto">
          <a:xfrm>
            <a:off x="182880" y="203201"/>
            <a:ext cx="11830444" cy="6450013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80E558-0210-4DF2-A29D-8D278C647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380" y="593725"/>
            <a:ext cx="6293667" cy="1157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4DB730E-802C-4C57-A2F1-3E62EFE8CD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3563" y="2460625"/>
            <a:ext cx="3627437" cy="14636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2323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43385952-D843-4DF5-A05D-79F04880D3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776" y="4717984"/>
            <a:ext cx="3627437" cy="14636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2323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AC16D7F7-0FDF-4F77-9BE3-97A18D3719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4750" y="2474846"/>
            <a:ext cx="2265298" cy="14636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89EC66F9-63DB-4046-9543-BED456D56F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24749" y="4717983"/>
            <a:ext cx="2265298" cy="14636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46">
            <a:extLst>
              <a:ext uri="{FF2B5EF4-FFF2-40B4-BE49-F238E27FC236}">
                <a16:creationId xmlns:a16="http://schemas.microsoft.com/office/drawing/2014/main" id="{D61E9803-9718-4C16-AD89-DA2537A3CF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14404" y="1458912"/>
            <a:ext cx="3712776" cy="31740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AB94826-252F-4442-9E62-308334D1BF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378368" y="6266707"/>
            <a:ext cx="601980" cy="325405"/>
          </a:xfrm>
        </p:spPr>
        <p:txBody>
          <a:bodyPr/>
          <a:lstStyle>
            <a:lvl1pPr algn="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12732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 autoUpdateAnimBg="0"/>
      <p:bldP spid="35" grpId="0" animBg="1" autoUpdateAnimBg="0"/>
      <p:bldP spid="36" grpId="0" animBg="1" autoUpdateAnimBg="0"/>
      <p:bldP spid="37" grpId="0" animBg="1" autoUpdateAnimBg="0"/>
      <p:bldP spid="38" grpId="0" animBg="1" autoUpdateAnimBg="0"/>
      <p:bldP spid="4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Ra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D022B-EFAF-49B9-B753-663592A03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" y="638173"/>
            <a:ext cx="11551920" cy="115728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2C0622-BC0E-4F29-8212-26C2F9978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750498"/>
      </p:ext>
    </p:extLst>
  </p:cSld>
  <p:clrMapOvr>
    <a:masterClrMapping/>
  </p:clrMapOvr>
  <p:transition spd="slow">
    <p:cover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79F19AF-3F90-4408-808C-3EB77BD44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128506"/>
      </p:ext>
    </p:extLst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D782662-372B-4891-9AB8-F554CCDC7E3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2000" cy="6857999"/>
          </a:xfrm>
        </p:spPr>
        <p:txBody>
          <a:bodyPr anchor="b"/>
          <a:lstStyle>
            <a:lvl1pPr marL="0" indent="0" algn="r">
              <a:buNone/>
              <a:defRPr/>
            </a:lvl1pPr>
          </a:lstStyle>
          <a:p>
            <a:r>
              <a:rPr lang="en-US" dirty="0"/>
              <a:t>Graphic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DCA647EA-B636-49F9-A736-A25FEFE476C6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12192000" cy="685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9300">
              <a:alpha val="80000"/>
            </a:srgbClr>
          </a:solidFill>
          <a:ln>
            <a:noFill/>
          </a:ln>
          <a:effectLst>
            <a:outerShdw blurRad="101600" dist="25400" dir="5400000" algn="ctr" rotWithShape="0">
              <a:srgbClr val="000000">
                <a:alpha val="75000"/>
              </a:srgbClr>
            </a:outerShdw>
          </a:effectLst>
          <a:extLst/>
        </p:spPr>
        <p:txBody>
          <a:bodyPr lIns="45720" rIns="4572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zh-TW" altLang="zh-TW" dirty="0">
              <a:solidFill>
                <a:srgbClr val="F79646"/>
              </a:solidFill>
              <a:latin typeface="SimSun" pitchFamily="2" charset="-122"/>
              <a:ea typeface="SimSun" pitchFamily="2" charset="-122"/>
              <a:cs typeface="Calibri" pitchFamily="34" charset="0"/>
              <a:sym typeface="SimSun" pitchFamily="2" charset="-122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8D9398E-F038-4D03-A5A1-CD47FD517792}"/>
              </a:ext>
            </a:extLst>
          </p:cNvPr>
          <p:cNvSpPr>
            <a:spLocks/>
          </p:cNvSpPr>
          <p:nvPr userDrawn="1"/>
        </p:nvSpPr>
        <p:spPr bwMode="auto">
          <a:xfrm>
            <a:off x="687377" y="333375"/>
            <a:ext cx="10916043" cy="1243013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>
              <a:solidFill>
                <a:srgbClr val="000000"/>
              </a:solidFill>
              <a:effectLst/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9286CE5-FB26-4CB8-AE58-4989CAF74D53}"/>
              </a:ext>
            </a:extLst>
          </p:cNvPr>
          <p:cNvSpPr>
            <a:spLocks/>
          </p:cNvSpPr>
          <p:nvPr userDrawn="1"/>
        </p:nvSpPr>
        <p:spPr bwMode="black">
          <a:xfrm rot="16200000">
            <a:off x="1704860" y="894557"/>
            <a:ext cx="969963" cy="1206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>
              <a:solidFill>
                <a:srgbClr val="000000"/>
              </a:solidFill>
              <a:effectLst/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D4FFAD-536C-4328-B470-17C1266E4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540" y="347471"/>
            <a:ext cx="9250679" cy="1243013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6DEFF1F-3210-4EA2-A5DE-D6F43A7E58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black">
          <a:xfrm>
            <a:off x="960438" y="469900"/>
            <a:ext cx="935037" cy="9350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49571B9-45F5-49D5-9935-9216DD5F76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012A4F2-59E9-4C83-944B-793F36786B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90231" y="2351276"/>
            <a:ext cx="3411538" cy="3411537"/>
          </a:xfrm>
        </p:spPr>
        <p:txBody>
          <a:bodyPr anchor="b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12597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DCA647EA-B636-49F9-A736-A25FEFE476C6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12192000" cy="685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  <a:effectLst>
            <a:outerShdw blurRad="101600" dist="25400" dir="5400000" algn="ctr" rotWithShape="0">
              <a:srgbClr val="00000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  <p:txBody>
          <a:bodyPr lIns="45720" rIns="4572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zh-TW" altLang="zh-TW">
              <a:solidFill>
                <a:srgbClr val="F79646"/>
              </a:solidFill>
              <a:latin typeface="SimSun" pitchFamily="2" charset="-122"/>
              <a:ea typeface="SimSun" pitchFamily="2" charset="-122"/>
              <a:cs typeface="Calibri" pitchFamily="34" charset="0"/>
              <a:sym typeface="SimSun" pitchFamily="2" charset="-122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8D9398E-F038-4D03-A5A1-CD47FD517792}"/>
              </a:ext>
            </a:extLst>
          </p:cNvPr>
          <p:cNvSpPr>
            <a:spLocks/>
          </p:cNvSpPr>
          <p:nvPr userDrawn="1"/>
        </p:nvSpPr>
        <p:spPr bwMode="auto">
          <a:xfrm>
            <a:off x="687377" y="333375"/>
            <a:ext cx="10916043" cy="1243013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>
              <a:solidFill>
                <a:srgbClr val="000000"/>
              </a:solidFill>
              <a:effectLst/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9286CE5-FB26-4CB8-AE58-4989CAF74D53}"/>
              </a:ext>
            </a:extLst>
          </p:cNvPr>
          <p:cNvSpPr>
            <a:spLocks/>
          </p:cNvSpPr>
          <p:nvPr userDrawn="1"/>
        </p:nvSpPr>
        <p:spPr bwMode="black">
          <a:xfrm rot="16200000">
            <a:off x="1704860" y="894557"/>
            <a:ext cx="969963" cy="1206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>
              <a:solidFill>
                <a:srgbClr val="000000"/>
              </a:solidFill>
              <a:effectLst/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D4FFAD-536C-4328-B470-17C1266E4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540" y="347471"/>
            <a:ext cx="9250679" cy="1243013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9B3C0AF-B82B-4111-8BE6-C0378CE13F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5320" y="1981518"/>
            <a:ext cx="6537960" cy="4378927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6DEFF1F-3210-4EA2-A5DE-D6F43A7E58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black">
          <a:xfrm>
            <a:off x="960438" y="469900"/>
            <a:ext cx="935037" cy="9350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D782662-372B-4891-9AB8-F554CCDC7E3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34300" y="2803525"/>
            <a:ext cx="3992563" cy="34671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Graphic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49571B9-45F5-49D5-9935-9216DD5F76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28229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jo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>
            <a:extLst>
              <a:ext uri="{FF2B5EF4-FFF2-40B4-BE49-F238E27FC236}">
                <a16:creationId xmlns:a16="http://schemas.microsoft.com/office/drawing/2014/main" id="{3E210F9C-712B-45AC-87C1-EC72F954937D}"/>
              </a:ext>
            </a:extLst>
          </p:cNvPr>
          <p:cNvSpPr>
            <a:spLocks/>
          </p:cNvSpPr>
          <p:nvPr userDrawn="1"/>
        </p:nvSpPr>
        <p:spPr bwMode="hidden">
          <a:xfrm>
            <a:off x="-792" y="0"/>
            <a:ext cx="12192000" cy="2301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15458"/>
                </a:lnTo>
                <a:lnTo>
                  <a:pt x="10800" y="21600"/>
                </a:lnTo>
                <a:lnTo>
                  <a:pt x="0" y="15458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9300"/>
              </a:gs>
              <a:gs pos="100000">
                <a:srgbClr val="FF9300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9EEAB57D-8316-4CF4-8EA4-F52A1636D7E5}"/>
              </a:ext>
            </a:extLst>
          </p:cNvPr>
          <p:cNvSpPr>
            <a:spLocks/>
          </p:cNvSpPr>
          <p:nvPr userDrawn="1"/>
        </p:nvSpPr>
        <p:spPr bwMode="auto">
          <a:xfrm>
            <a:off x="1742283" y="193676"/>
            <a:ext cx="8731249" cy="19224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4" y="0"/>
                </a:moveTo>
                <a:lnTo>
                  <a:pt x="21600" y="0"/>
                </a:lnTo>
                <a:lnTo>
                  <a:pt x="21516" y="15767"/>
                </a:lnTo>
                <a:lnTo>
                  <a:pt x="10784" y="21600"/>
                </a:lnTo>
                <a:lnTo>
                  <a:pt x="0" y="15767"/>
                </a:lnTo>
                <a:lnTo>
                  <a:pt x="84" y="0"/>
                </a:lnTo>
                <a:close/>
              </a:path>
            </a:pathLst>
          </a:cu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03A36B97-C7C8-4750-9952-3D23EF6C221F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6043614" y="-3550973"/>
            <a:ext cx="103188" cy="79861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6ED33F6-57D2-4F5D-8029-8E6AD8A48F33}"/>
              </a:ext>
            </a:extLst>
          </p:cNvPr>
          <p:cNvSpPr>
            <a:spLocks/>
          </p:cNvSpPr>
          <p:nvPr userDrawn="1"/>
        </p:nvSpPr>
        <p:spPr bwMode="black">
          <a:xfrm rot="16200000">
            <a:off x="6043614" y="-3550973"/>
            <a:ext cx="103188" cy="79861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DB29A-6318-48A0-B2D6-C1F27739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5550"/>
            <a:ext cx="10515600" cy="4138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D4DBB-B158-4170-9354-13E72E7A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116" y="493713"/>
            <a:ext cx="7986184" cy="1196975"/>
          </a:xfrm>
        </p:spPr>
        <p:txBody>
          <a:bodyPr>
            <a:normAutofit/>
          </a:bodyPr>
          <a:lstStyle>
            <a:lvl1pPr algn="ctr">
              <a:defRPr sz="3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CBAA443-DD24-47B5-8721-46EEA7DEF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5833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jor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>
            <a:extLst>
              <a:ext uri="{FF2B5EF4-FFF2-40B4-BE49-F238E27FC236}">
                <a16:creationId xmlns:a16="http://schemas.microsoft.com/office/drawing/2014/main" id="{3E210F9C-712B-45AC-87C1-EC72F954937D}"/>
              </a:ext>
            </a:extLst>
          </p:cNvPr>
          <p:cNvSpPr>
            <a:spLocks/>
          </p:cNvSpPr>
          <p:nvPr userDrawn="1"/>
        </p:nvSpPr>
        <p:spPr bwMode="hidden">
          <a:xfrm>
            <a:off x="-792" y="0"/>
            <a:ext cx="12192000" cy="2301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15458"/>
                </a:lnTo>
                <a:lnTo>
                  <a:pt x="10800" y="21600"/>
                </a:lnTo>
                <a:lnTo>
                  <a:pt x="0" y="15458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9300"/>
              </a:gs>
              <a:gs pos="100000">
                <a:srgbClr val="FF9300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9EEAB57D-8316-4CF4-8EA4-F52A1636D7E5}"/>
              </a:ext>
            </a:extLst>
          </p:cNvPr>
          <p:cNvSpPr>
            <a:spLocks/>
          </p:cNvSpPr>
          <p:nvPr userDrawn="1"/>
        </p:nvSpPr>
        <p:spPr bwMode="auto">
          <a:xfrm>
            <a:off x="1742283" y="193676"/>
            <a:ext cx="8731249" cy="19224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4" y="0"/>
                </a:moveTo>
                <a:lnTo>
                  <a:pt x="21600" y="0"/>
                </a:lnTo>
                <a:lnTo>
                  <a:pt x="21516" y="15767"/>
                </a:lnTo>
                <a:lnTo>
                  <a:pt x="10784" y="21600"/>
                </a:lnTo>
                <a:lnTo>
                  <a:pt x="0" y="15767"/>
                </a:lnTo>
                <a:lnTo>
                  <a:pt x="84" y="0"/>
                </a:lnTo>
                <a:close/>
              </a:path>
            </a:pathLst>
          </a:cu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03A36B97-C7C8-4750-9952-3D23EF6C221F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6043614" y="-3550973"/>
            <a:ext cx="103188" cy="79861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6ED33F6-57D2-4F5D-8029-8E6AD8A48F33}"/>
              </a:ext>
            </a:extLst>
          </p:cNvPr>
          <p:cNvSpPr>
            <a:spLocks/>
          </p:cNvSpPr>
          <p:nvPr userDrawn="1"/>
        </p:nvSpPr>
        <p:spPr bwMode="black">
          <a:xfrm rot="16200000">
            <a:off x="6043614" y="-3550973"/>
            <a:ext cx="103188" cy="79861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DB29A-6318-48A0-B2D6-C1F27739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5550"/>
            <a:ext cx="4968240" cy="4138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D4DBB-B158-4170-9354-13E72E7A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116" y="493713"/>
            <a:ext cx="7986184" cy="1196975"/>
          </a:xfrm>
        </p:spPr>
        <p:txBody>
          <a:bodyPr>
            <a:normAutofit/>
          </a:bodyPr>
          <a:lstStyle>
            <a:lvl1pPr algn="ctr">
              <a:defRPr sz="3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BE8CE0E-FD28-452A-84F9-48CD909D0E8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7000" y="2495550"/>
            <a:ext cx="4968240" cy="4138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9ECFDAC-9AD9-4BC9-A971-E645D07BC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5584"/>
      </p:ext>
    </p:extLst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jor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>
            <a:extLst>
              <a:ext uri="{FF2B5EF4-FFF2-40B4-BE49-F238E27FC236}">
                <a16:creationId xmlns:a16="http://schemas.microsoft.com/office/drawing/2014/main" id="{3E210F9C-712B-45AC-87C1-EC72F954937D}"/>
              </a:ext>
            </a:extLst>
          </p:cNvPr>
          <p:cNvSpPr>
            <a:spLocks/>
          </p:cNvSpPr>
          <p:nvPr userDrawn="1"/>
        </p:nvSpPr>
        <p:spPr bwMode="hidden">
          <a:xfrm>
            <a:off x="-792" y="0"/>
            <a:ext cx="12192000" cy="2301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15458"/>
                </a:lnTo>
                <a:lnTo>
                  <a:pt x="10800" y="21600"/>
                </a:lnTo>
                <a:lnTo>
                  <a:pt x="0" y="15458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9300"/>
              </a:gs>
              <a:gs pos="100000">
                <a:srgbClr val="FF9300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9EEAB57D-8316-4CF4-8EA4-F52A1636D7E5}"/>
              </a:ext>
            </a:extLst>
          </p:cNvPr>
          <p:cNvSpPr>
            <a:spLocks/>
          </p:cNvSpPr>
          <p:nvPr userDrawn="1"/>
        </p:nvSpPr>
        <p:spPr bwMode="auto">
          <a:xfrm>
            <a:off x="1742283" y="193676"/>
            <a:ext cx="8731249" cy="19224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4" y="0"/>
                </a:moveTo>
                <a:lnTo>
                  <a:pt x="21600" y="0"/>
                </a:lnTo>
                <a:lnTo>
                  <a:pt x="21516" y="15767"/>
                </a:lnTo>
                <a:lnTo>
                  <a:pt x="10784" y="21600"/>
                </a:lnTo>
                <a:lnTo>
                  <a:pt x="0" y="15767"/>
                </a:lnTo>
                <a:lnTo>
                  <a:pt x="84" y="0"/>
                </a:lnTo>
                <a:close/>
              </a:path>
            </a:pathLst>
          </a:cu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03A36B97-C7C8-4750-9952-3D23EF6C221F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6043614" y="-3550973"/>
            <a:ext cx="103188" cy="79861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6ED33F6-57D2-4F5D-8029-8E6AD8A48F33}"/>
              </a:ext>
            </a:extLst>
          </p:cNvPr>
          <p:cNvSpPr>
            <a:spLocks/>
          </p:cNvSpPr>
          <p:nvPr userDrawn="1"/>
        </p:nvSpPr>
        <p:spPr bwMode="black">
          <a:xfrm rot="16200000">
            <a:off x="6043614" y="-3550973"/>
            <a:ext cx="103188" cy="79861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D4DBB-B158-4170-9354-13E72E7A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116" y="493713"/>
            <a:ext cx="7986184" cy="1196975"/>
          </a:xfrm>
        </p:spPr>
        <p:txBody>
          <a:bodyPr>
            <a:normAutofit/>
          </a:bodyPr>
          <a:lstStyle>
            <a:lvl1pPr algn="ctr">
              <a:defRPr sz="3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82B9CEA-C383-4413-9C75-DBA67E6F7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47845"/>
      </p:ext>
    </p:extLst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DB29A-6318-48A0-B2D6-C1F27739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8702"/>
            <a:ext cx="10515600" cy="4395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9BBD6C6E-81DF-4A59-8930-94188A452B46}"/>
              </a:ext>
            </a:extLst>
          </p:cNvPr>
          <p:cNvSpPr>
            <a:spLocks/>
          </p:cNvSpPr>
          <p:nvPr userDrawn="1"/>
        </p:nvSpPr>
        <p:spPr bwMode="ltGray">
          <a:xfrm>
            <a:off x="0" y="638175"/>
            <a:ext cx="12191999" cy="1157288"/>
          </a:xfrm>
          <a:prstGeom prst="rect">
            <a:avLst/>
          </a:prstGeom>
          <a:gradFill rotWithShape="0">
            <a:gsLst>
              <a:gs pos="0">
                <a:srgbClr val="FF9300"/>
              </a:gs>
              <a:gs pos="100000">
                <a:srgbClr val="FF9300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7407B8C0-CEB1-4FFD-831E-9302BA3FAF1F}"/>
              </a:ext>
            </a:extLst>
          </p:cNvPr>
          <p:cNvGrpSpPr>
            <a:grpSpLocks/>
          </p:cNvGrpSpPr>
          <p:nvPr userDrawn="1"/>
        </p:nvGrpSpPr>
        <p:grpSpPr bwMode="white">
          <a:xfrm>
            <a:off x="1098652" y="638175"/>
            <a:ext cx="672000" cy="1157288"/>
            <a:chOff x="-1" y="0"/>
            <a:chExt cx="672118" cy="1157733"/>
          </a:xfrm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8B3E0C3A-653A-4E1F-9AC5-6E6055398AA7}"/>
                </a:ext>
              </a:extLst>
            </p:cNvPr>
            <p:cNvSpPr>
              <a:spLocks/>
            </p:cNvSpPr>
            <p:nvPr/>
          </p:nvSpPr>
          <p:spPr bwMode="white">
            <a:xfrm rot="16200000">
              <a:off x="-527563" y="527563"/>
              <a:ext cx="1157732" cy="102605"/>
            </a:xfrm>
            <a:prstGeom prst="rect">
              <a:avLst/>
            </a:prstGeom>
            <a:solidFill>
              <a:srgbClr val="FFFFFF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en-US" dirty="0">
                <a:solidFill>
                  <a:srgbClr val="000000"/>
                </a:solidFill>
                <a:latin typeface="SimSun" pitchFamily="2" charset="-122"/>
                <a:ea typeface="SimSun" pitchFamily="2" charset="-122"/>
                <a:sym typeface="SimSun" pitchFamily="2" charset="-122"/>
              </a:endParaRPr>
            </a:p>
          </p:txBody>
        </p:sp>
        <p:sp>
          <p:nvSpPr>
            <p:cNvPr id="16" name="AutoShape 6">
              <a:extLst>
                <a:ext uri="{FF2B5EF4-FFF2-40B4-BE49-F238E27FC236}">
                  <a16:creationId xmlns:a16="http://schemas.microsoft.com/office/drawing/2014/main" id="{E3C89CD9-0E68-4E2B-BD55-4757EB0FCBB3}"/>
                </a:ext>
              </a:extLst>
            </p:cNvPr>
            <p:cNvSpPr>
              <a:spLocks/>
            </p:cNvSpPr>
            <p:nvPr/>
          </p:nvSpPr>
          <p:spPr bwMode="white">
            <a:xfrm rot="16200000">
              <a:off x="-140891" y="344725"/>
              <a:ext cx="1157734" cy="4682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12621"/>
                  </a:lnTo>
                  <a:lnTo>
                    <a:pt x="10800" y="21600"/>
                  </a:lnTo>
                  <a:lnTo>
                    <a:pt x="21600" y="1262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zh-TW">
                <a:solidFill>
                  <a:srgbClr val="000000"/>
                </a:solidFill>
                <a:latin typeface="SimSun" pitchFamily="2" charset="-122"/>
                <a:ea typeface="SimSun" pitchFamily="2" charset="-122"/>
                <a:sym typeface="SimSun" pitchFamily="2" charset="-122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AD4DBB-B158-4170-9354-13E72E7A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116" y="638174"/>
            <a:ext cx="9251684" cy="1157288"/>
          </a:xfrm>
        </p:spPr>
        <p:txBody>
          <a:bodyPr>
            <a:normAutofit/>
          </a:bodyPr>
          <a:lstStyle>
            <a:lvl1pPr algn="l">
              <a:defRPr sz="3500">
                <a:solidFill>
                  <a:srgbClr val="32323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4B6E107-FBD4-4E09-9F1D-B22726535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1978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2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DB29A-6318-48A0-B2D6-C1F27739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1920" y="2238702"/>
            <a:ext cx="3611880" cy="4395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9BBD6C6E-81DF-4A59-8930-94188A452B46}"/>
              </a:ext>
            </a:extLst>
          </p:cNvPr>
          <p:cNvSpPr>
            <a:spLocks/>
          </p:cNvSpPr>
          <p:nvPr userDrawn="1"/>
        </p:nvSpPr>
        <p:spPr bwMode="ltGray">
          <a:xfrm>
            <a:off x="0" y="638175"/>
            <a:ext cx="12191999" cy="1157288"/>
          </a:xfrm>
          <a:prstGeom prst="rect">
            <a:avLst/>
          </a:prstGeom>
          <a:gradFill rotWithShape="0">
            <a:gsLst>
              <a:gs pos="0">
                <a:srgbClr val="FF9300"/>
              </a:gs>
              <a:gs pos="100000">
                <a:srgbClr val="FF9300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7407B8C0-CEB1-4FFD-831E-9302BA3FAF1F}"/>
              </a:ext>
            </a:extLst>
          </p:cNvPr>
          <p:cNvGrpSpPr>
            <a:grpSpLocks/>
          </p:cNvGrpSpPr>
          <p:nvPr userDrawn="1"/>
        </p:nvGrpSpPr>
        <p:grpSpPr bwMode="white">
          <a:xfrm>
            <a:off x="1098652" y="638175"/>
            <a:ext cx="672000" cy="1157288"/>
            <a:chOff x="-1" y="0"/>
            <a:chExt cx="672118" cy="1157733"/>
          </a:xfrm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8B3E0C3A-653A-4E1F-9AC5-6E6055398AA7}"/>
                </a:ext>
              </a:extLst>
            </p:cNvPr>
            <p:cNvSpPr>
              <a:spLocks/>
            </p:cNvSpPr>
            <p:nvPr/>
          </p:nvSpPr>
          <p:spPr bwMode="white">
            <a:xfrm rot="16200000">
              <a:off x="-527563" y="527563"/>
              <a:ext cx="1157732" cy="102605"/>
            </a:xfrm>
            <a:prstGeom prst="rect">
              <a:avLst/>
            </a:prstGeom>
            <a:solidFill>
              <a:srgbClr val="FFFFFF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en-US" dirty="0">
                <a:solidFill>
                  <a:srgbClr val="000000"/>
                </a:solidFill>
                <a:latin typeface="SimSun" pitchFamily="2" charset="-122"/>
                <a:ea typeface="SimSun" pitchFamily="2" charset="-122"/>
                <a:sym typeface="SimSun" pitchFamily="2" charset="-122"/>
              </a:endParaRPr>
            </a:p>
          </p:txBody>
        </p:sp>
        <p:sp>
          <p:nvSpPr>
            <p:cNvPr id="16" name="AutoShape 6">
              <a:extLst>
                <a:ext uri="{FF2B5EF4-FFF2-40B4-BE49-F238E27FC236}">
                  <a16:creationId xmlns:a16="http://schemas.microsoft.com/office/drawing/2014/main" id="{E3C89CD9-0E68-4E2B-BD55-4757EB0FCBB3}"/>
                </a:ext>
              </a:extLst>
            </p:cNvPr>
            <p:cNvSpPr>
              <a:spLocks/>
            </p:cNvSpPr>
            <p:nvPr/>
          </p:nvSpPr>
          <p:spPr bwMode="white">
            <a:xfrm rot="16200000">
              <a:off x="-140891" y="344725"/>
              <a:ext cx="1157734" cy="4682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12621"/>
                  </a:lnTo>
                  <a:lnTo>
                    <a:pt x="10800" y="21600"/>
                  </a:lnTo>
                  <a:lnTo>
                    <a:pt x="21600" y="1262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zh-TW">
                <a:solidFill>
                  <a:srgbClr val="000000"/>
                </a:solidFill>
                <a:latin typeface="SimSun" pitchFamily="2" charset="-122"/>
                <a:ea typeface="SimSun" pitchFamily="2" charset="-122"/>
                <a:sym typeface="SimSun" pitchFamily="2" charset="-122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AD4DBB-B158-4170-9354-13E72E7A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116" y="638174"/>
            <a:ext cx="9251684" cy="1157288"/>
          </a:xfrm>
        </p:spPr>
        <p:txBody>
          <a:bodyPr>
            <a:normAutofit/>
          </a:bodyPr>
          <a:lstStyle>
            <a:lvl1pPr algn="l">
              <a:defRPr sz="3500">
                <a:solidFill>
                  <a:srgbClr val="32323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4B6E107-FBD4-4E09-9F1D-B22726535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9FFC7D-7471-47AF-ADA1-B5CADA8DC4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0702" y="2203909"/>
            <a:ext cx="5387975" cy="44053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4997571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"/>
                            </p:stCondLst>
                            <p:childTnLst>
                              <p:par>
                                <p:cTn id="1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2" grpId="0"/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DB29A-6318-48A0-B2D6-C1F27739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7320" y="2238702"/>
            <a:ext cx="3611880" cy="4395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9BBD6C6E-81DF-4A59-8930-94188A452B46}"/>
              </a:ext>
            </a:extLst>
          </p:cNvPr>
          <p:cNvSpPr>
            <a:spLocks/>
          </p:cNvSpPr>
          <p:nvPr userDrawn="1"/>
        </p:nvSpPr>
        <p:spPr bwMode="ltGray">
          <a:xfrm>
            <a:off x="0" y="638175"/>
            <a:ext cx="12191999" cy="1157288"/>
          </a:xfrm>
          <a:prstGeom prst="rect">
            <a:avLst/>
          </a:prstGeom>
          <a:gradFill rotWithShape="0">
            <a:gsLst>
              <a:gs pos="0">
                <a:srgbClr val="FF9300"/>
              </a:gs>
              <a:gs pos="100000">
                <a:srgbClr val="FF9300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7407B8C0-CEB1-4FFD-831E-9302BA3FAF1F}"/>
              </a:ext>
            </a:extLst>
          </p:cNvPr>
          <p:cNvGrpSpPr>
            <a:grpSpLocks/>
          </p:cNvGrpSpPr>
          <p:nvPr userDrawn="1"/>
        </p:nvGrpSpPr>
        <p:grpSpPr bwMode="white">
          <a:xfrm>
            <a:off x="1098652" y="638175"/>
            <a:ext cx="672000" cy="1157288"/>
            <a:chOff x="-1" y="0"/>
            <a:chExt cx="672118" cy="1157733"/>
          </a:xfrm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8B3E0C3A-653A-4E1F-9AC5-6E6055398AA7}"/>
                </a:ext>
              </a:extLst>
            </p:cNvPr>
            <p:cNvSpPr>
              <a:spLocks/>
            </p:cNvSpPr>
            <p:nvPr/>
          </p:nvSpPr>
          <p:spPr bwMode="white">
            <a:xfrm rot="16200000">
              <a:off x="-527563" y="527563"/>
              <a:ext cx="1157732" cy="102605"/>
            </a:xfrm>
            <a:prstGeom prst="rect">
              <a:avLst/>
            </a:prstGeom>
            <a:solidFill>
              <a:srgbClr val="FFFFFF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en-US" dirty="0">
                <a:solidFill>
                  <a:srgbClr val="000000"/>
                </a:solidFill>
                <a:latin typeface="SimSun" pitchFamily="2" charset="-122"/>
                <a:ea typeface="SimSun" pitchFamily="2" charset="-122"/>
                <a:sym typeface="SimSun" pitchFamily="2" charset="-122"/>
              </a:endParaRPr>
            </a:p>
          </p:txBody>
        </p:sp>
        <p:sp>
          <p:nvSpPr>
            <p:cNvPr id="16" name="AutoShape 6">
              <a:extLst>
                <a:ext uri="{FF2B5EF4-FFF2-40B4-BE49-F238E27FC236}">
                  <a16:creationId xmlns:a16="http://schemas.microsoft.com/office/drawing/2014/main" id="{E3C89CD9-0E68-4E2B-BD55-4757EB0FCBB3}"/>
                </a:ext>
              </a:extLst>
            </p:cNvPr>
            <p:cNvSpPr>
              <a:spLocks/>
            </p:cNvSpPr>
            <p:nvPr/>
          </p:nvSpPr>
          <p:spPr bwMode="white">
            <a:xfrm rot="16200000">
              <a:off x="-140891" y="344725"/>
              <a:ext cx="1157734" cy="4682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12621"/>
                  </a:lnTo>
                  <a:lnTo>
                    <a:pt x="10800" y="21600"/>
                  </a:lnTo>
                  <a:lnTo>
                    <a:pt x="21600" y="1262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zh-TW">
                <a:solidFill>
                  <a:srgbClr val="000000"/>
                </a:solidFill>
                <a:latin typeface="SimSun" pitchFamily="2" charset="-122"/>
                <a:ea typeface="SimSun" pitchFamily="2" charset="-122"/>
                <a:sym typeface="SimSun" pitchFamily="2" charset="-122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AD4DBB-B158-4170-9354-13E72E7A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116" y="638174"/>
            <a:ext cx="9251684" cy="1157288"/>
          </a:xfrm>
        </p:spPr>
        <p:txBody>
          <a:bodyPr>
            <a:normAutofit/>
          </a:bodyPr>
          <a:lstStyle>
            <a:lvl1pPr algn="l">
              <a:defRPr sz="3500">
                <a:solidFill>
                  <a:srgbClr val="32323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4B6E107-FBD4-4E09-9F1D-B22726535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9FFC7D-7471-47AF-ADA1-B5CADA8DC4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999" y="2233758"/>
            <a:ext cx="5387975" cy="44053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5582322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00"/>
                            </p:stCondLst>
                            <p:childTnLst>
                              <p:par>
                                <p:cTn id="4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2" grpId="0"/>
      <p:bldP spid="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16089B-EC88-43E1-830F-0CC634F8A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25DE6-02DC-4B36-A4BA-406A86DB0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E4A656-3CF9-4E2F-8E19-3E276F779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1" y="6446520"/>
            <a:ext cx="601980" cy="32540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2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5" r:id="rId2"/>
    <p:sldLayoutId id="2147483668" r:id="rId3"/>
    <p:sldLayoutId id="2147483656" r:id="rId4"/>
    <p:sldLayoutId id="2147483663" r:id="rId5"/>
    <p:sldLayoutId id="2147483657" r:id="rId6"/>
    <p:sldLayoutId id="2147483650" r:id="rId7"/>
    <p:sldLayoutId id="2147483666" r:id="rId8"/>
    <p:sldLayoutId id="2147483667" r:id="rId9"/>
    <p:sldLayoutId id="2147483664" r:id="rId10"/>
    <p:sldLayoutId id="2147483676" r:id="rId11"/>
    <p:sldLayoutId id="2147483654" r:id="rId12"/>
    <p:sldLayoutId id="2147483662" r:id="rId13"/>
    <p:sldLayoutId id="2147483661" r:id="rId14"/>
    <p:sldLayoutId id="2147483660" r:id="rId15"/>
    <p:sldLayoutId id="2147483659" r:id="rId16"/>
    <p:sldLayoutId id="2147483655" r:id="rId17"/>
  </p:sldLayoutIdLst>
  <p:transition spd="slow">
    <p:cover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unitytable.parade.com/310075/heatherhuhman/how-to-cope-with-job-search-frustration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noft-traders.com/hand-drawn-red-curved-arrow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okodirectory.com/2015/06/significance-of-eq-and-emotional-stability-in-business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E6F22-D893-4B51-B2ED-E0E26C05DC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98680" y="5721103"/>
            <a:ext cx="4697412" cy="791663"/>
          </a:xfrm>
        </p:spPr>
        <p:txBody>
          <a:bodyPr>
            <a:normAutofit/>
          </a:bodyPr>
          <a:lstStyle/>
          <a:p>
            <a:r>
              <a:rPr lang="zh-CN" altLang="en-US" sz="4400" dirty="0"/>
              <a:t>欢迎您！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24863980"/>
      </p:ext>
    </p:extLst>
  </p:cSld>
  <p:clrMapOvr>
    <a:masterClrMapping/>
  </p:clrMapOvr>
  <p:transition spd="slow"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EA2969-9303-40F1-BF00-7B6205ED8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1068" y="2245010"/>
            <a:ext cx="5410725" cy="43269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维护不良（如不及时润滑）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操作不良（如超极限操作）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设计不良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液压系统冲击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机械冲击（主要发生在控制信号漂移</a:t>
            </a:r>
            <a:r>
              <a:rPr lang="zh-TW" altLang="en-US" dirty="0"/>
              <a:t>、</a:t>
            </a:r>
            <a:r>
              <a:rPr lang="zh-CN" altLang="en-US" dirty="0"/>
              <a:t>如过早或过晚）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机械抖动引致间隙扩大（主要发生在液压系统压力波动）</a:t>
            </a:r>
            <a:endParaRPr lang="en-US" altLang="zh-C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0E440C-AB2B-44F4-A84E-3B6D3429C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116" y="638174"/>
            <a:ext cx="10089884" cy="1157288"/>
          </a:xfrm>
        </p:spPr>
        <p:txBody>
          <a:bodyPr/>
          <a:lstStyle/>
          <a:p>
            <a:r>
              <a:rPr lang="zh-CN" altLang="en-US" dirty="0"/>
              <a:t>机械磨损的主要原因</a:t>
            </a:r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C7ABAFFF-C6FE-45ED-8FE8-3CCAC83BCD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562" y="2067060"/>
            <a:ext cx="4405313" cy="440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70422"/>
      </p:ext>
    </p:extLst>
  </p:cSld>
  <p:clrMapOvr>
    <a:masterClrMapping/>
  </p:clrMapOvr>
  <p:transition spd="slow">
    <p:cover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715796B-F9A4-4A51-9FFF-098E615F4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7212" y="2597151"/>
            <a:ext cx="2365191" cy="229007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944ADFD-0B69-44EA-A590-06FDC2EAA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压力超调：机械磨损的头号杀手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01112-9145-4F7A-9D78-5C102D6A25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635618" y="2597151"/>
            <a:ext cx="3308338" cy="4036979"/>
          </a:xfrm>
        </p:spPr>
        <p:txBody>
          <a:bodyPr>
            <a:normAutofit lnSpcReduction="10000"/>
          </a:bodyPr>
          <a:lstStyle/>
          <a:p>
            <a:r>
              <a:rPr lang="zh-CN" altLang="en-US" sz="2400" dirty="0"/>
              <a:t>以平滑</a:t>
            </a:r>
            <a:r>
              <a:rPr lang="zh-TW" altLang="en-US" sz="2400" dirty="0"/>
              <a:t>、</a:t>
            </a:r>
            <a:r>
              <a:rPr lang="zh-CN" altLang="en-US" sz="2400" dirty="0"/>
              <a:t>无波动</a:t>
            </a:r>
            <a:r>
              <a:rPr lang="zh-TW" altLang="en-US" sz="2400" dirty="0"/>
              <a:t>、</a:t>
            </a:r>
            <a:r>
              <a:rPr lang="zh-CN" altLang="en-US" sz="2400" dirty="0"/>
              <a:t>无超调为佳</a:t>
            </a:r>
            <a:endParaRPr lang="en-US" altLang="zh-CN" sz="2400" dirty="0"/>
          </a:p>
          <a:p>
            <a:r>
              <a:rPr lang="zh-CN" altLang="en-US" sz="2400" dirty="0"/>
              <a:t>液压系统压力超调是引致机械冲击的主要导因</a:t>
            </a:r>
            <a:endParaRPr lang="en-US" altLang="zh-CN" sz="2400" dirty="0"/>
          </a:p>
          <a:p>
            <a:r>
              <a:rPr lang="zh-CN" altLang="en-US" sz="2400" dirty="0"/>
              <a:t>液压波动是引致运动过程中发生抖动的主要原因</a:t>
            </a:r>
            <a:endParaRPr lang="en-US" altLang="zh-CN" sz="2400" dirty="0"/>
          </a:p>
          <a:p>
            <a:r>
              <a:rPr lang="zh-CN" altLang="en-US" sz="2400" dirty="0"/>
              <a:t>抖动容易引致机械间隙扩大，运动曲线发生根本性的变化</a:t>
            </a:r>
            <a:endParaRPr lang="en-US" altLang="zh-CN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0B69BF-EBF5-480F-8248-E8EAD5A98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0660" y="2597151"/>
            <a:ext cx="2375437" cy="22900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0B7320-4C48-42D0-AD53-6822FB23C4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25" y="2597151"/>
            <a:ext cx="2431728" cy="229007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43CD0D5-C0A9-4922-9237-E4C98F8D0512}"/>
              </a:ext>
            </a:extLst>
          </p:cNvPr>
          <p:cNvSpPr/>
          <p:nvPr/>
        </p:nvSpPr>
        <p:spPr bwMode="gray">
          <a:xfrm>
            <a:off x="923805" y="5151895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普通机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1B2FB6D-0AFD-467E-8E57-5DE1D15F6BA5}"/>
              </a:ext>
            </a:extLst>
          </p:cNvPr>
          <p:cNvSpPr/>
          <p:nvPr/>
        </p:nvSpPr>
        <p:spPr bwMode="gray">
          <a:xfrm>
            <a:off x="3556383" y="5151893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普通机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4E01E2B-A8EC-4885-AC89-73A42A1A68CD}"/>
              </a:ext>
            </a:extLst>
          </p:cNvPr>
          <p:cNvSpPr/>
          <p:nvPr/>
        </p:nvSpPr>
        <p:spPr bwMode="invGray">
          <a:xfrm>
            <a:off x="6096000" y="5151893"/>
            <a:ext cx="1841847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精确液压技术</a:t>
            </a:r>
            <a:r>
              <a:rPr lang="en-US" altLang="zh-CN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21367023"/>
      </p:ext>
    </p:extLst>
  </p:cSld>
  <p:clrMapOvr>
    <a:masterClrMapping/>
  </p:clrMapOvr>
  <p:transition spd="slow">
    <p:cover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715796B-F9A4-4A51-9FFF-098E615F4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4719" y="2970218"/>
            <a:ext cx="2237043" cy="205845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944ADFD-0B69-44EA-A590-06FDC2EAA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压力波动：运动曲线脱离标准的主要原因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01112-9145-4F7A-9D78-5C102D6A25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880426" y="3020677"/>
            <a:ext cx="2893261" cy="3613452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以平滑</a:t>
            </a:r>
            <a:r>
              <a:rPr lang="zh-TW" altLang="en-US" sz="2400" dirty="0"/>
              <a:t>、</a:t>
            </a:r>
            <a:r>
              <a:rPr lang="zh-CN" altLang="en-US" sz="2400" dirty="0"/>
              <a:t>无波动</a:t>
            </a:r>
            <a:r>
              <a:rPr lang="zh-TW" altLang="en-US" sz="2400" dirty="0"/>
              <a:t>、</a:t>
            </a:r>
            <a:r>
              <a:rPr lang="zh-CN" altLang="en-US" sz="2400" dirty="0"/>
              <a:t>无超调为佳</a:t>
            </a:r>
            <a:endParaRPr lang="en-US" altLang="zh-CN" sz="2400" dirty="0"/>
          </a:p>
          <a:p>
            <a:r>
              <a:rPr lang="zh-CN" altLang="en-US" sz="2400" dirty="0"/>
              <a:t>压力波动引致机械抖动，间隙扩大</a:t>
            </a:r>
            <a:endParaRPr lang="en-US" altLang="zh-CN" sz="2400" dirty="0"/>
          </a:p>
          <a:p>
            <a:r>
              <a:rPr lang="zh-CN" altLang="en-US" sz="2400" dirty="0"/>
              <a:t>出厂状态的完美尺寸被打破</a:t>
            </a:r>
            <a:endParaRPr lang="en-US" altLang="zh-CN" sz="2400" dirty="0"/>
          </a:p>
          <a:p>
            <a:endParaRPr lang="en-US" altLang="zh-CN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0B69BF-EBF5-480F-8248-E8EAD5A98E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529" y="2970218"/>
            <a:ext cx="2062183" cy="20584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0B7320-4C48-42D0-AD53-6822FB23C4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4473" y="2970219"/>
            <a:ext cx="2111051" cy="205845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FF250A-20BA-4773-97AD-034139B43797}"/>
              </a:ext>
            </a:extLst>
          </p:cNvPr>
          <p:cNvCxnSpPr>
            <a:cxnSpLocks/>
          </p:cNvCxnSpPr>
          <p:nvPr/>
        </p:nvCxnSpPr>
        <p:spPr bwMode="blackWhite">
          <a:xfrm flipV="1">
            <a:off x="5761519" y="3999446"/>
            <a:ext cx="2659238" cy="1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727B80A-EF4D-417D-BF2C-D7BB407203D5}"/>
              </a:ext>
            </a:extLst>
          </p:cNvPr>
          <p:cNvCxnSpPr>
            <a:cxnSpLocks/>
          </p:cNvCxnSpPr>
          <p:nvPr/>
        </p:nvCxnSpPr>
        <p:spPr bwMode="blackWhite">
          <a:xfrm flipV="1">
            <a:off x="5751994" y="3850221"/>
            <a:ext cx="2659238" cy="1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4CEEF5D-B74E-42E2-A698-C2FDC4D8FB0B}"/>
              </a:ext>
            </a:extLst>
          </p:cNvPr>
          <p:cNvCxnSpPr>
            <a:cxnSpLocks/>
          </p:cNvCxnSpPr>
          <p:nvPr/>
        </p:nvCxnSpPr>
        <p:spPr bwMode="blackWhite">
          <a:xfrm flipV="1">
            <a:off x="495765" y="4304247"/>
            <a:ext cx="2537017" cy="1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316BFE5-51B4-49C9-AD5B-C0243AB897E5}"/>
              </a:ext>
            </a:extLst>
          </p:cNvPr>
          <p:cNvCxnSpPr>
            <a:cxnSpLocks/>
          </p:cNvCxnSpPr>
          <p:nvPr/>
        </p:nvCxnSpPr>
        <p:spPr bwMode="blackWhite">
          <a:xfrm flipV="1">
            <a:off x="486240" y="3748622"/>
            <a:ext cx="5162742" cy="1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F348307-D21E-452D-870C-B4193F83D18D}"/>
              </a:ext>
            </a:extLst>
          </p:cNvPr>
          <p:cNvCxnSpPr>
            <a:cxnSpLocks/>
          </p:cNvCxnSpPr>
          <p:nvPr/>
        </p:nvCxnSpPr>
        <p:spPr bwMode="blackWhite">
          <a:xfrm>
            <a:off x="3207240" y="4253447"/>
            <a:ext cx="2441742" cy="0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52E9170-7058-4EAD-8687-467D1F73F93F}"/>
              </a:ext>
            </a:extLst>
          </p:cNvPr>
          <p:cNvSpPr/>
          <p:nvPr/>
        </p:nvSpPr>
        <p:spPr bwMode="gray">
          <a:xfrm>
            <a:off x="1029552" y="5177897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普通机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563B490-83B9-451E-93D4-A96E52C48485}"/>
              </a:ext>
            </a:extLst>
          </p:cNvPr>
          <p:cNvSpPr/>
          <p:nvPr/>
        </p:nvSpPr>
        <p:spPr bwMode="gray">
          <a:xfrm>
            <a:off x="3662130" y="5177895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普通机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35FEBCD-2303-47BB-B44E-8253685C15B1}"/>
              </a:ext>
            </a:extLst>
          </p:cNvPr>
          <p:cNvSpPr/>
          <p:nvPr/>
        </p:nvSpPr>
        <p:spPr bwMode="invGray">
          <a:xfrm>
            <a:off x="6201747" y="5177895"/>
            <a:ext cx="1841847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精确液压技术</a:t>
            </a:r>
            <a:r>
              <a:rPr lang="en-US" altLang="zh-CN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168817939"/>
      </p:ext>
    </p:extLst>
  </p:cSld>
  <p:clrMapOvr>
    <a:masterClrMapping/>
  </p:clrMapOvr>
  <p:transition spd="slow">
    <p:cover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161526-AB0A-4F78-9E9E-62059616C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智能实时补偿减慢机械恶化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350DEEA-D84B-4072-824E-2C3964C2EB12}"/>
              </a:ext>
            </a:extLst>
          </p:cNvPr>
          <p:cNvCxnSpPr>
            <a:cxnSpLocks/>
          </p:cNvCxnSpPr>
          <p:nvPr/>
        </p:nvCxnSpPr>
        <p:spPr>
          <a:xfrm>
            <a:off x="933319" y="3796337"/>
            <a:ext cx="10179580" cy="490662"/>
          </a:xfrm>
          <a:prstGeom prst="line">
            <a:avLst/>
          </a:prstGeom>
          <a:ln w="19050">
            <a:prstDash val="dash"/>
            <a:headEnd type="none"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FD308FE-6174-4FFD-A16A-C3AA3A4ECD04}"/>
              </a:ext>
            </a:extLst>
          </p:cNvPr>
          <p:cNvSpPr txBox="1"/>
          <p:nvPr/>
        </p:nvSpPr>
        <p:spPr>
          <a:xfrm>
            <a:off x="10004905" y="5001166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长远漂移</a:t>
            </a:r>
            <a:endParaRPr lang="en-US" altLang="zh-CN" sz="2400" dirty="0">
              <a:solidFill>
                <a:schemeClr val="bg1"/>
              </a:solidFill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自动补偿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58B0E7-F929-4812-B5BC-6F190788CB5B}"/>
              </a:ext>
            </a:extLst>
          </p:cNvPr>
          <p:cNvCxnSpPr>
            <a:cxnSpLocks/>
          </p:cNvCxnSpPr>
          <p:nvPr/>
        </p:nvCxnSpPr>
        <p:spPr>
          <a:xfrm>
            <a:off x="933318" y="3796337"/>
            <a:ext cx="9371024" cy="0"/>
          </a:xfrm>
          <a:prstGeom prst="line">
            <a:avLst/>
          </a:prstGeom>
          <a:ln w="19050"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9005B11-EB5B-455F-8531-C67C55B17000}"/>
              </a:ext>
            </a:extLst>
          </p:cNvPr>
          <p:cNvSpPr txBox="1"/>
          <p:nvPr/>
        </p:nvSpPr>
        <p:spPr>
          <a:xfrm>
            <a:off x="10318528" y="354443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出厂标准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9E84EC-242E-49C5-BF4D-3745B6E6E8CB}"/>
              </a:ext>
            </a:extLst>
          </p:cNvPr>
          <p:cNvGrpSpPr/>
          <p:nvPr/>
        </p:nvGrpSpPr>
        <p:grpSpPr>
          <a:xfrm rot="173462">
            <a:off x="878255" y="3309910"/>
            <a:ext cx="8432518" cy="1352809"/>
            <a:chOff x="890207" y="3113422"/>
            <a:chExt cx="8432518" cy="1352809"/>
          </a:xfrm>
        </p:grpSpPr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FC51FE7E-80A9-4ECE-9D1C-8575A526F379}"/>
                </a:ext>
              </a:extLst>
            </p:cNvPr>
            <p:cNvSpPr/>
            <p:nvPr/>
          </p:nvSpPr>
          <p:spPr>
            <a:xfrm>
              <a:off x="890207" y="3462467"/>
              <a:ext cx="1778352" cy="1003764"/>
            </a:xfrm>
            <a:prstGeom prst="arc">
              <a:avLst>
                <a:gd name="adj1" fmla="val 11490275"/>
                <a:gd name="adj2" fmla="val 20892174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7D6C3AFE-BF1E-42E0-8679-65DF96E43F1D}"/>
                </a:ext>
              </a:extLst>
            </p:cNvPr>
            <p:cNvSpPr/>
            <p:nvPr/>
          </p:nvSpPr>
          <p:spPr>
            <a:xfrm rot="10800000">
              <a:off x="2553749" y="3113422"/>
              <a:ext cx="1778352" cy="1003764"/>
            </a:xfrm>
            <a:prstGeom prst="arc">
              <a:avLst>
                <a:gd name="adj1" fmla="val 11490275"/>
                <a:gd name="adj2" fmla="val 20892174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8AE54B14-A3CA-43B5-8CD2-604CC42728EF}"/>
                </a:ext>
              </a:extLst>
            </p:cNvPr>
            <p:cNvSpPr/>
            <p:nvPr/>
          </p:nvSpPr>
          <p:spPr>
            <a:xfrm>
              <a:off x="4217290" y="3462467"/>
              <a:ext cx="1778352" cy="1003764"/>
            </a:xfrm>
            <a:prstGeom prst="arc">
              <a:avLst>
                <a:gd name="adj1" fmla="val 11490275"/>
                <a:gd name="adj2" fmla="val 20892174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5BA4BD9A-6F33-4BDB-BD60-04395291CD32}"/>
                </a:ext>
              </a:extLst>
            </p:cNvPr>
            <p:cNvSpPr/>
            <p:nvPr/>
          </p:nvSpPr>
          <p:spPr>
            <a:xfrm rot="10800000">
              <a:off x="5880832" y="3113422"/>
              <a:ext cx="1778352" cy="1003764"/>
            </a:xfrm>
            <a:prstGeom prst="arc">
              <a:avLst>
                <a:gd name="adj1" fmla="val 11490275"/>
                <a:gd name="adj2" fmla="val 20892174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B334E392-DEE2-461F-8E43-41FA253AD1F0}"/>
                </a:ext>
              </a:extLst>
            </p:cNvPr>
            <p:cNvSpPr/>
            <p:nvPr/>
          </p:nvSpPr>
          <p:spPr>
            <a:xfrm>
              <a:off x="7544373" y="3462467"/>
              <a:ext cx="1778352" cy="1003764"/>
            </a:xfrm>
            <a:prstGeom prst="arc">
              <a:avLst>
                <a:gd name="adj1" fmla="val 11490275"/>
                <a:gd name="adj2" fmla="val 20892174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7D7BE35-9328-4029-A26C-8BE52A0B5618}"/>
              </a:ext>
            </a:extLst>
          </p:cNvPr>
          <p:cNvSpPr txBox="1"/>
          <p:nvPr/>
        </p:nvSpPr>
        <p:spPr>
          <a:xfrm rot="1621206">
            <a:off x="2270801" y="409424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</a:rPr>
              <a:t>脱标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50CC58-4168-4D0F-A2B9-3CD07A1622C7}"/>
              </a:ext>
            </a:extLst>
          </p:cNvPr>
          <p:cNvSpPr txBox="1"/>
          <p:nvPr/>
        </p:nvSpPr>
        <p:spPr>
          <a:xfrm rot="1584608">
            <a:off x="2102117" y="308353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92D050"/>
                </a:solidFill>
              </a:rPr>
              <a:t>补偿</a:t>
            </a:r>
            <a:endParaRPr lang="en-US" altLang="zh-CN" sz="2400" dirty="0">
              <a:solidFill>
                <a:srgbClr val="92D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B1B725-7CD0-4A21-8865-6E46D780A16A}"/>
              </a:ext>
            </a:extLst>
          </p:cNvPr>
          <p:cNvSpPr txBox="1"/>
          <p:nvPr/>
        </p:nvSpPr>
        <p:spPr>
          <a:xfrm rot="20185853">
            <a:off x="688580" y="311381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</a:rPr>
              <a:t>脱标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7283C-F3BE-4A6D-AC7F-776BB4494E5F}"/>
              </a:ext>
            </a:extLst>
          </p:cNvPr>
          <p:cNvSpPr txBox="1"/>
          <p:nvPr/>
        </p:nvSpPr>
        <p:spPr>
          <a:xfrm rot="19384684">
            <a:off x="3882825" y="40777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92D050"/>
                </a:solidFill>
              </a:rPr>
              <a:t>补偿</a:t>
            </a:r>
            <a:endParaRPr lang="en-US" altLang="zh-CN" sz="2400" dirty="0">
              <a:solidFill>
                <a:srgbClr val="92D05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60637F-157E-4BB2-912D-3EC913D81C60}"/>
              </a:ext>
            </a:extLst>
          </p:cNvPr>
          <p:cNvSpPr txBox="1"/>
          <p:nvPr/>
        </p:nvSpPr>
        <p:spPr>
          <a:xfrm rot="19652301">
            <a:off x="3921000" y="325279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</a:rPr>
              <a:t>脱标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13D035-3A77-41B3-9DD7-039481EAE73B}"/>
              </a:ext>
            </a:extLst>
          </p:cNvPr>
          <p:cNvSpPr txBox="1"/>
          <p:nvPr/>
        </p:nvSpPr>
        <p:spPr>
          <a:xfrm rot="19502340">
            <a:off x="7166581" y="426188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92D050"/>
                </a:solidFill>
              </a:rPr>
              <a:t>补偿</a:t>
            </a:r>
            <a:endParaRPr lang="en-US" altLang="zh-CN" sz="2400" dirty="0">
              <a:solidFill>
                <a:srgbClr val="92D05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5AFC74-D7BE-4136-A857-99A3C0DB9633}"/>
              </a:ext>
            </a:extLst>
          </p:cNvPr>
          <p:cNvSpPr txBox="1"/>
          <p:nvPr/>
        </p:nvSpPr>
        <p:spPr>
          <a:xfrm rot="2568536">
            <a:off x="5482603" y="417909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</a:rPr>
              <a:t>脱标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CD1AF7-3748-4F63-A257-7E18590838B7}"/>
              </a:ext>
            </a:extLst>
          </p:cNvPr>
          <p:cNvSpPr txBox="1"/>
          <p:nvPr/>
        </p:nvSpPr>
        <p:spPr>
          <a:xfrm rot="1946703">
            <a:off x="5416234" y="334108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92D050"/>
                </a:solidFill>
              </a:rPr>
              <a:t>补偿</a:t>
            </a:r>
            <a:endParaRPr lang="en-US" altLang="zh-CN" sz="2400" dirty="0">
              <a:solidFill>
                <a:srgbClr val="92D05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C166C6-B385-4F5C-A748-AA16603DF3F6}"/>
              </a:ext>
            </a:extLst>
          </p:cNvPr>
          <p:cNvSpPr txBox="1"/>
          <p:nvPr/>
        </p:nvSpPr>
        <p:spPr>
          <a:xfrm rot="19980426">
            <a:off x="7268718" y="352964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</a:rPr>
              <a:t>脱标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DDC3B8-B358-4780-BFD1-80C46630A7C4}"/>
              </a:ext>
            </a:extLst>
          </p:cNvPr>
          <p:cNvSpPr txBox="1"/>
          <p:nvPr/>
        </p:nvSpPr>
        <p:spPr>
          <a:xfrm rot="1798910">
            <a:off x="8722872" y="350701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92D050"/>
                </a:solidFill>
              </a:rPr>
              <a:t>补偿</a:t>
            </a:r>
            <a:endParaRPr lang="en-US" altLang="zh-CN" sz="2400" dirty="0">
              <a:solidFill>
                <a:srgbClr val="92D050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BE72427-1BBF-4A09-AEAD-6102E863EE71}"/>
              </a:ext>
            </a:extLst>
          </p:cNvPr>
          <p:cNvCxnSpPr/>
          <p:nvPr/>
        </p:nvCxnSpPr>
        <p:spPr>
          <a:xfrm flipV="1">
            <a:off x="5618830" y="4410654"/>
            <a:ext cx="955288" cy="14343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01D6233-3090-4050-B681-4CDC36E82E80}"/>
              </a:ext>
            </a:extLst>
          </p:cNvPr>
          <p:cNvSpPr txBox="1"/>
          <p:nvPr/>
        </p:nvSpPr>
        <p:spPr>
          <a:xfrm>
            <a:off x="4435615" y="588615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实时控制曲线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524A210-62A6-44A2-BEBD-A6AAFEB9E6F5}"/>
              </a:ext>
            </a:extLst>
          </p:cNvPr>
          <p:cNvCxnSpPr>
            <a:cxnSpLocks/>
          </p:cNvCxnSpPr>
          <p:nvPr/>
        </p:nvCxnSpPr>
        <p:spPr>
          <a:xfrm flipV="1">
            <a:off x="8467642" y="4226800"/>
            <a:ext cx="255230" cy="110237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3B9B949-AF3F-459E-B3B2-6897F5DC0982}"/>
              </a:ext>
            </a:extLst>
          </p:cNvPr>
          <p:cNvSpPr txBox="1"/>
          <p:nvPr/>
        </p:nvSpPr>
        <p:spPr>
          <a:xfrm>
            <a:off x="7718202" y="5314538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机械硬件</a:t>
            </a:r>
            <a:endParaRPr lang="en-US" altLang="zh-CN" sz="2400" dirty="0">
              <a:solidFill>
                <a:schemeClr val="bg1"/>
              </a:solidFill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长远趋线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9EB514C-CAB5-4CE9-AA7F-8DB39062E48A}"/>
              </a:ext>
            </a:extLst>
          </p:cNvPr>
          <p:cNvCxnSpPr/>
          <p:nvPr/>
        </p:nvCxnSpPr>
        <p:spPr>
          <a:xfrm>
            <a:off x="9837271" y="3796336"/>
            <a:ext cx="0" cy="430463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DF43C8C-9979-4AC3-B697-774AE242034F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10021437" y="4017194"/>
            <a:ext cx="691354" cy="98397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222011"/>
      </p:ext>
    </p:extLst>
  </p:cSld>
  <p:clrMapOvr>
    <a:masterClrMapping/>
  </p:clrMapOvr>
  <p:transition spd="slow">
    <p:cover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715796B-F9A4-4A51-9FFF-098E615F4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312" y="2973490"/>
            <a:ext cx="2237043" cy="354119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944ADFD-0B69-44EA-A590-06FDC2EAA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液压加速响应对于及时补偿脱标控制</a:t>
            </a:r>
            <a:br>
              <a:rPr lang="en-US" altLang="zh-CN" dirty="0"/>
            </a:br>
            <a:r>
              <a:rPr lang="zh-CN" altLang="en-US" dirty="0"/>
              <a:t>曲线起绝对性的作用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01112-9145-4F7A-9D78-5C102D6A25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910669" y="2970218"/>
            <a:ext cx="3121574" cy="2356231"/>
          </a:xfrm>
        </p:spPr>
        <p:txBody>
          <a:bodyPr>
            <a:normAutofit/>
          </a:bodyPr>
          <a:lstStyle/>
          <a:p>
            <a:r>
              <a:rPr lang="en-US" sz="2400" dirty="0"/>
              <a:t>0-99% </a:t>
            </a:r>
            <a:r>
              <a:rPr lang="zh-CN" altLang="en-US" sz="2400" dirty="0"/>
              <a:t>液压加速响应曲线，以小为佳</a:t>
            </a:r>
            <a:endParaRPr lang="en-US" altLang="zh-CN" sz="2400" dirty="0"/>
          </a:p>
          <a:p>
            <a:r>
              <a:rPr lang="zh-CN" altLang="en-US" sz="2400" dirty="0"/>
              <a:t>速度以平滑</a:t>
            </a:r>
            <a:r>
              <a:rPr lang="zh-TW" altLang="en-US" sz="2400" dirty="0"/>
              <a:t>、</a:t>
            </a:r>
            <a:r>
              <a:rPr lang="zh-CN" altLang="en-US" sz="2400" dirty="0"/>
              <a:t>无波动</a:t>
            </a:r>
            <a:r>
              <a:rPr lang="zh-TW" altLang="en-US" sz="2400" dirty="0"/>
              <a:t>、</a:t>
            </a:r>
            <a:r>
              <a:rPr lang="zh-CN" altLang="en-US" sz="2400" dirty="0"/>
              <a:t>无超调为佳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0B69BF-EBF5-480F-8248-E8EAD5A98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122" y="2976500"/>
            <a:ext cx="2062183" cy="35351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0B7320-4C48-42D0-AD53-6822FB23C4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9066" y="2975367"/>
            <a:ext cx="2111051" cy="3537437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F0770DA-09F8-47AA-AF47-3D67956E0A44}"/>
              </a:ext>
            </a:extLst>
          </p:cNvPr>
          <p:cNvSpPr/>
          <p:nvPr/>
        </p:nvSpPr>
        <p:spPr bwMode="gray">
          <a:xfrm>
            <a:off x="1103589" y="5879683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普通机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B1C317F-4131-47DB-980C-6AC2E6C2685D}"/>
              </a:ext>
            </a:extLst>
          </p:cNvPr>
          <p:cNvSpPr/>
          <p:nvPr/>
        </p:nvSpPr>
        <p:spPr bwMode="gray">
          <a:xfrm>
            <a:off x="3707967" y="5879682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普通机</a:t>
            </a:r>
            <a:endParaRPr lang="en-US" altLang="zh-CN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0F308B-F499-45C0-BE63-CD6A5EEC3883}"/>
              </a:ext>
            </a:extLst>
          </p:cNvPr>
          <p:cNvSpPr/>
          <p:nvPr/>
        </p:nvSpPr>
        <p:spPr bwMode="invGray">
          <a:xfrm>
            <a:off x="6275784" y="5879681"/>
            <a:ext cx="1841847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精确液压技术</a:t>
            </a:r>
            <a:r>
              <a:rPr lang="en-US" altLang="zh-CN" b="1" baseline="30000" dirty="0">
                <a:solidFill>
                  <a:schemeClr val="tx1"/>
                </a:solidFill>
                <a:latin typeface="Arial" panose="020B0604020202020204" pitchFamily="34" charset="0"/>
              </a:rPr>
              <a:t>®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52FA886-3B7B-4963-B2B1-7E463457484D}"/>
              </a:ext>
            </a:extLst>
          </p:cNvPr>
          <p:cNvCxnSpPr/>
          <p:nvPr/>
        </p:nvCxnSpPr>
        <p:spPr bwMode="blackWhite">
          <a:xfrm flipV="1">
            <a:off x="6275784" y="2611908"/>
            <a:ext cx="0" cy="2654913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FF250A-20BA-4773-97AD-034139B43797}"/>
              </a:ext>
            </a:extLst>
          </p:cNvPr>
          <p:cNvCxnSpPr/>
          <p:nvPr/>
        </p:nvCxnSpPr>
        <p:spPr bwMode="blackWhite">
          <a:xfrm flipV="1">
            <a:off x="6491200" y="2611908"/>
            <a:ext cx="0" cy="2654913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5EAD0B0-2F0E-45F2-942A-A25876CA16F6}"/>
              </a:ext>
            </a:extLst>
          </p:cNvPr>
          <p:cNvSpPr txBox="1"/>
          <p:nvPr/>
        </p:nvSpPr>
        <p:spPr>
          <a:xfrm>
            <a:off x="5628145" y="2084666"/>
            <a:ext cx="1603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220</a:t>
            </a: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毫秒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70B7F3-6FBE-43A5-BB84-661071018748}"/>
              </a:ext>
            </a:extLst>
          </p:cNvPr>
          <p:cNvCxnSpPr>
            <a:cxnSpLocks/>
          </p:cNvCxnSpPr>
          <p:nvPr/>
        </p:nvCxnSpPr>
        <p:spPr bwMode="blackWhite">
          <a:xfrm flipV="1">
            <a:off x="3619437" y="2610696"/>
            <a:ext cx="0" cy="1472354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FAB015-FA6D-4DB2-B811-5D0ED6EA7D9C}"/>
              </a:ext>
            </a:extLst>
          </p:cNvPr>
          <p:cNvCxnSpPr>
            <a:cxnSpLocks/>
          </p:cNvCxnSpPr>
          <p:nvPr/>
        </p:nvCxnSpPr>
        <p:spPr bwMode="blackWhite">
          <a:xfrm flipV="1">
            <a:off x="3863604" y="2610696"/>
            <a:ext cx="0" cy="1472354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7F93BBC-5406-40DC-A329-DC0DA988291F}"/>
              </a:ext>
            </a:extLst>
          </p:cNvPr>
          <p:cNvSpPr txBox="1"/>
          <p:nvPr/>
        </p:nvSpPr>
        <p:spPr>
          <a:xfrm>
            <a:off x="3216613" y="2196961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320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 毫秒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C7EF86E-350C-4D08-8C46-689583AC658D}"/>
              </a:ext>
            </a:extLst>
          </p:cNvPr>
          <p:cNvCxnSpPr>
            <a:cxnSpLocks/>
          </p:cNvCxnSpPr>
          <p:nvPr/>
        </p:nvCxnSpPr>
        <p:spPr bwMode="blackWhite">
          <a:xfrm flipV="1">
            <a:off x="1020977" y="2610696"/>
            <a:ext cx="0" cy="1472354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F1BDA9B-5962-4A83-A863-AAEEE9561F29}"/>
              </a:ext>
            </a:extLst>
          </p:cNvPr>
          <p:cNvCxnSpPr>
            <a:cxnSpLocks/>
          </p:cNvCxnSpPr>
          <p:nvPr/>
        </p:nvCxnSpPr>
        <p:spPr bwMode="blackWhite">
          <a:xfrm flipV="1">
            <a:off x="1277756" y="2610696"/>
            <a:ext cx="0" cy="1472354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C4B70D2-8DD9-4490-88BC-DEDAB737E208}"/>
              </a:ext>
            </a:extLst>
          </p:cNvPr>
          <p:cNvSpPr txBox="1"/>
          <p:nvPr/>
        </p:nvSpPr>
        <p:spPr>
          <a:xfrm>
            <a:off x="630766" y="2196961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300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 毫秒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5DF84E2-03BD-4DE6-9930-598F94203F58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56146" y="4924498"/>
            <a:ext cx="778776" cy="821325"/>
          </a:xfrm>
          <a:prstGeom prst="rect">
            <a:avLst/>
          </a:prstGeom>
          <a:noFill/>
          <a:ln w="36000">
            <a:solidFill>
              <a:srgbClr val="000000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1E8BD274-516F-4022-B229-06CCCD74F690}"/>
              </a:ext>
            </a:extLst>
          </p:cNvPr>
          <p:cNvGrpSpPr/>
          <p:nvPr/>
        </p:nvGrpSpPr>
        <p:grpSpPr>
          <a:xfrm>
            <a:off x="9196400" y="5472002"/>
            <a:ext cx="1182360" cy="1038812"/>
            <a:chOff x="8809771" y="5360275"/>
            <a:chExt cx="1182360" cy="1038812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D6AAA47-0E9B-4C48-9B81-745523FD9298}"/>
                </a:ext>
              </a:extLst>
            </p:cNvPr>
            <p:cNvCxnSpPr/>
            <p:nvPr/>
          </p:nvCxnSpPr>
          <p:spPr>
            <a:xfrm>
              <a:off x="8809771" y="5549462"/>
              <a:ext cx="390985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A8B73FE-885D-4B0F-A511-083EB85D7AA3}"/>
                </a:ext>
              </a:extLst>
            </p:cNvPr>
            <p:cNvSpPr txBox="1"/>
            <p:nvPr/>
          </p:nvSpPr>
          <p:spPr>
            <a:xfrm>
              <a:off x="9150307" y="5360275"/>
              <a:ext cx="8418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指令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F96CC82-CED0-428E-8410-0B783B55E57E}"/>
                </a:ext>
              </a:extLst>
            </p:cNvPr>
            <p:cNvCxnSpPr/>
            <p:nvPr/>
          </p:nvCxnSpPr>
          <p:spPr>
            <a:xfrm>
              <a:off x="8809771" y="5884202"/>
              <a:ext cx="39098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EFF0C39-5603-4E24-8D85-378F0C56095D}"/>
                </a:ext>
              </a:extLst>
            </p:cNvPr>
            <p:cNvSpPr txBox="1"/>
            <p:nvPr/>
          </p:nvSpPr>
          <p:spPr>
            <a:xfrm>
              <a:off x="9150307" y="5695015"/>
              <a:ext cx="8418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速度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8282D3B-AFF3-4684-9E0B-B47ADB24CC12}"/>
                </a:ext>
              </a:extLst>
            </p:cNvPr>
            <p:cNvCxnSpPr/>
            <p:nvPr/>
          </p:nvCxnSpPr>
          <p:spPr>
            <a:xfrm>
              <a:off x="8809771" y="6218942"/>
              <a:ext cx="390985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1BC310F-5FE9-46CF-8513-E7C801FC237F}"/>
                </a:ext>
              </a:extLst>
            </p:cNvPr>
            <p:cNvSpPr txBox="1"/>
            <p:nvPr/>
          </p:nvSpPr>
          <p:spPr>
            <a:xfrm>
              <a:off x="9150307" y="6029755"/>
              <a:ext cx="8418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位置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621613"/>
      </p:ext>
    </p:extLst>
  </p:cSld>
  <p:clrMapOvr>
    <a:masterClrMapping/>
  </p:clrMapOvr>
  <p:transition spd="slow">
    <p:cover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93182F-B4AA-4A7C-82CA-5FB327CB1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1" y="593725"/>
            <a:ext cx="5723726" cy="1157288"/>
          </a:xfrm>
        </p:spPr>
        <p:txBody>
          <a:bodyPr>
            <a:noAutofit/>
          </a:bodyPr>
          <a:lstStyle/>
          <a:p>
            <a:r>
              <a:rPr lang="zh-CN" altLang="en-US" sz="3200" dirty="0"/>
              <a:t>高精度液压配合智能电控算法，是达到超稳定的有效手段</a:t>
            </a:r>
            <a:endParaRPr lang="en-US" sz="3200" baseline="30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B09754-C49A-4F72-BF1D-4BA6642073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3563" y="2641019"/>
            <a:ext cx="5723725" cy="3959094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chemeClr val="tx1"/>
                </a:solidFill>
              </a:rPr>
              <a:t>智能电脑控制算法配合优化的油路设计，加上智能</a:t>
            </a:r>
            <a:r>
              <a:rPr lang="zh-CN" altLang="en-US" sz="3200" b="1" dirty="0">
                <a:solidFill>
                  <a:schemeClr val="tx1"/>
                </a:solidFill>
              </a:rPr>
              <a:t>实时补偿</a:t>
            </a:r>
            <a:r>
              <a:rPr lang="zh-CN" altLang="en-US" sz="3200" dirty="0">
                <a:solidFill>
                  <a:schemeClr val="tx1"/>
                </a:solidFill>
              </a:rPr>
              <a:t>功能</a:t>
            </a:r>
            <a:endParaRPr lang="en-US" sz="32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chemeClr val="tx1"/>
                </a:solidFill>
              </a:rPr>
              <a:t>使用最先进的软件模拟科技</a:t>
            </a:r>
            <a:endParaRPr lang="en-US" altLang="zh-CN" sz="32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chemeClr val="tx1"/>
                </a:solidFill>
              </a:rPr>
              <a:t>杜绝不必要压差发生</a:t>
            </a:r>
            <a:endParaRPr lang="en-US" altLang="zh-CN" sz="32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chemeClr val="tx1"/>
                </a:solidFill>
              </a:rPr>
              <a:t>避免任何压力超调及波动</a:t>
            </a:r>
            <a:endParaRPr lang="en-US" altLang="zh-CN" sz="3200" dirty="0">
              <a:solidFill>
                <a:schemeClr val="tx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6287AE-CD70-42D1-9388-EE89CCA814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要快还要稳</a:t>
            </a:r>
            <a:endParaRPr lang="en-US" sz="3200" b="1" dirty="0"/>
          </a:p>
          <a:p>
            <a:r>
              <a:rPr lang="zh-CN" altLang="en-US" sz="2800" dirty="0"/>
              <a:t>确保所有动作都顺滑如丝，杜绝不必要的机械磨损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C1F0AD-C351-4506-BAB2-B2F070C8A2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sz="3200" b="1" dirty="0"/>
              <a:t>要坚如磐石</a:t>
            </a:r>
            <a:endParaRPr lang="en-US" altLang="zh-CN" sz="3200" b="1" dirty="0"/>
          </a:p>
          <a:p>
            <a:r>
              <a:rPr lang="zh-CN" altLang="en-US" sz="2800" dirty="0"/>
              <a:t>机械设计要有宽松的安全余量，使机器在长时间高速运行后仍能维持精确度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351D7ED-DE17-47DD-9399-3CC195AB96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重复性目标</a:t>
            </a:r>
            <a:endParaRPr lang="en-US" sz="3200" b="1" dirty="0"/>
          </a:p>
          <a:p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不大于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±</a:t>
            </a:r>
            <a:r>
              <a:rPr lang="en-US" sz="2800" dirty="0"/>
              <a:t>0.05%</a:t>
            </a:r>
          </a:p>
        </p:txBody>
      </p:sp>
    </p:spTree>
    <p:extLst>
      <p:ext uri="{BB962C8B-B14F-4D97-AF65-F5344CB8AC3E}">
        <p14:creationId xmlns:p14="http://schemas.microsoft.com/office/powerpoint/2010/main" val="4273937748"/>
      </p:ext>
    </p:extLst>
  </p:cSld>
  <p:clrMapOvr>
    <a:masterClrMapping/>
  </p:clrMapOvr>
  <p:transition spd="slow"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622D057-E9FD-41C7-948C-1651FAF3F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5349"/>
            <a:ext cx="12192000" cy="6847301"/>
          </a:xfrm>
          <a:prstGeom prst="rect">
            <a:avLst/>
          </a:prstGeom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118BD9C2-B486-4523-A61D-1B18EABFD2F4}"/>
              </a:ext>
            </a:extLst>
          </p:cNvPr>
          <p:cNvSpPr>
            <a:spLocks/>
          </p:cNvSpPr>
          <p:nvPr/>
        </p:nvSpPr>
        <p:spPr bwMode="white">
          <a:xfrm>
            <a:off x="0" y="2680997"/>
            <a:ext cx="12192000" cy="1500019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>
              <a:solidFill>
                <a:srgbClr val="000000"/>
              </a:solidFill>
              <a:effectLst/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FA326B-AE63-45D4-8566-6625CD0647F7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black">
          <a:xfrm>
            <a:off x="0" y="2680997"/>
            <a:ext cx="12192000" cy="1500020"/>
          </a:xfrm>
        </p:spPr>
        <p:txBody>
          <a:bodyPr/>
          <a:lstStyle/>
          <a:p>
            <a:pPr algn="ctr"/>
            <a:r>
              <a:rPr lang="zh-CN" altLang="en-US" dirty="0"/>
              <a:t>稳定性的背後 </a:t>
            </a:r>
            <a:r>
              <a:rPr lang="en-US" altLang="zh-CN" dirty="0"/>
              <a:t>• </a:t>
            </a:r>
            <a:r>
              <a:rPr lang="zh-CN" altLang="en-US" dirty="0"/>
              <a:t>趋往零停机的追求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F24C828-2225-49CC-9CA8-DB4055FE2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14496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276070-1E39-4642-81CC-BBC4B65CA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56701"/>
            <a:ext cx="10515600" cy="30774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6600" dirty="0"/>
              <a:t>年停机时间</a:t>
            </a:r>
            <a:r>
              <a:rPr lang="en-US" altLang="zh-CN" sz="6600" baseline="30000" dirty="0"/>
              <a:t>*</a:t>
            </a:r>
            <a:r>
              <a:rPr lang="zh-TW" altLang="en-US" sz="6600" dirty="0"/>
              <a:t>＜</a:t>
            </a:r>
            <a:r>
              <a:rPr lang="en-US" altLang="zh-TW" sz="6600" dirty="0"/>
              <a:t>0.3%</a:t>
            </a:r>
            <a:r>
              <a:rPr lang="zh-CN" altLang="en-US" sz="6600" baseline="30000" dirty="0"/>
              <a:t>*</a:t>
            </a:r>
            <a:r>
              <a:rPr lang="en-US" altLang="zh-CN" sz="6600" baseline="30000" dirty="0"/>
              <a:t>*</a:t>
            </a:r>
            <a:endParaRPr lang="en-US" sz="66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5CCD5A-D239-4BC1-8F74-7917497A9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日本</a:t>
            </a:r>
            <a:r>
              <a:rPr lang="en-US" altLang="zh-CN" sz="4000" dirty="0"/>
              <a:t> </a:t>
            </a:r>
            <a:r>
              <a:rPr lang="en-US" sz="4000" dirty="0"/>
              <a:t>Non-Stop™ </a:t>
            </a:r>
            <a:r>
              <a:rPr lang="zh-CN" altLang="en-US" sz="4000" dirty="0"/>
              <a:t>技术目标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C799ED-68AC-49CC-8174-99E8022E2A99}"/>
              </a:ext>
            </a:extLst>
          </p:cNvPr>
          <p:cNvSpPr txBox="1"/>
          <p:nvPr/>
        </p:nvSpPr>
        <p:spPr>
          <a:xfrm>
            <a:off x="2270234" y="5906432"/>
            <a:ext cx="9729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*  </a:t>
            </a:r>
            <a:r>
              <a:rPr lang="zh-CN" altLang="en-US" sz="2400" dirty="0">
                <a:solidFill>
                  <a:schemeClr val="bg1"/>
                </a:solidFill>
              </a:rPr>
              <a:t>非计划中停机／非维护停机</a:t>
            </a:r>
            <a:endParaRPr lang="en-US" altLang="zh-CN" sz="2400" dirty="0">
              <a:solidFill>
                <a:schemeClr val="bg1"/>
              </a:solidFill>
            </a:endParaRPr>
          </a:p>
          <a:p>
            <a:r>
              <a:rPr lang="en-US" altLang="zh-CN" sz="2400" dirty="0">
                <a:solidFill>
                  <a:schemeClr val="bg1"/>
                </a:solidFill>
              </a:rPr>
              <a:t>** </a:t>
            </a:r>
            <a:r>
              <a:rPr lang="zh-CN" altLang="en-US" sz="2400" dirty="0">
                <a:solidFill>
                  <a:schemeClr val="bg1"/>
                </a:solidFill>
              </a:rPr>
              <a:t>即每年不多于 </a:t>
            </a:r>
            <a:r>
              <a:rPr lang="en-US" altLang="zh-CN" sz="2400" dirty="0">
                <a:solidFill>
                  <a:schemeClr val="bg1"/>
                </a:solidFill>
              </a:rPr>
              <a:t>18 </a:t>
            </a:r>
            <a:r>
              <a:rPr lang="zh-CN" altLang="en-US" sz="2400" dirty="0">
                <a:solidFill>
                  <a:schemeClr val="bg1"/>
                </a:solidFill>
              </a:rPr>
              <a:t>小时（以每年 </a:t>
            </a:r>
            <a:r>
              <a:rPr lang="en-US" altLang="zh-CN" sz="2400" dirty="0">
                <a:solidFill>
                  <a:schemeClr val="bg1"/>
                </a:solidFill>
              </a:rPr>
              <a:t>300 </a:t>
            </a:r>
            <a:r>
              <a:rPr lang="zh-CN" altLang="en-US" sz="2400" dirty="0">
                <a:solidFill>
                  <a:schemeClr val="bg1"/>
                </a:solidFill>
              </a:rPr>
              <a:t>工作天，每天 </a:t>
            </a:r>
            <a:r>
              <a:rPr lang="en-US" altLang="zh-CN" sz="2400" dirty="0">
                <a:solidFill>
                  <a:schemeClr val="bg1"/>
                </a:solidFill>
              </a:rPr>
              <a:t>20 </a:t>
            </a:r>
            <a:r>
              <a:rPr lang="zh-CN" altLang="en-US" sz="2400" dirty="0">
                <a:solidFill>
                  <a:schemeClr val="bg1"/>
                </a:solidFill>
              </a:rPr>
              <a:t>小时计算）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6313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EA2969-9303-40F1-BF00-7B6205ED8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8980" y="2114940"/>
            <a:ext cx="4044820" cy="4456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b="1" dirty="0">
                <a:solidFill>
                  <a:schemeClr val="accent1"/>
                </a:solidFill>
              </a:rPr>
              <a:t>四大原因</a:t>
            </a:r>
            <a:r>
              <a:rPr lang="zh-CN" altLang="en-US" sz="4000" b="1" baseline="30000" dirty="0">
                <a:solidFill>
                  <a:schemeClr val="accent1"/>
                </a:solidFill>
              </a:rPr>
              <a:t>＊</a:t>
            </a:r>
            <a:endParaRPr lang="en-US" altLang="zh-CN" sz="4000" b="1" baseline="30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altLang="zh-CN" sz="3200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sz="3200" dirty="0"/>
              <a:t>机械磨损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sz="3200" dirty="0"/>
              <a:t>零部件退化</a:t>
            </a:r>
            <a:endParaRPr lang="en-US" altLang="zh-CN" sz="3200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sz="3200" dirty="0"/>
              <a:t>控制系统无法适应机器非标情况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sz="3200" dirty="0"/>
              <a:t>人员操作失误</a:t>
            </a:r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0E440C-AB2B-44F4-A84E-3B6D3429C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116" y="638174"/>
            <a:ext cx="10089884" cy="1157288"/>
          </a:xfrm>
        </p:spPr>
        <p:txBody>
          <a:bodyPr/>
          <a:lstStyle/>
          <a:p>
            <a:r>
              <a:rPr lang="zh-CN" altLang="en-US" dirty="0"/>
              <a:t>机器缘何会停？</a:t>
            </a:r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C7ABAFFF-C6FE-45ED-8FE8-3CCAC83BCD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>
          <a:xfrm>
            <a:off x="1295584" y="2067060"/>
            <a:ext cx="5387975" cy="440531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720B52D-3ADD-4C4E-AC09-1B08B6D1EAA5}"/>
              </a:ext>
            </a:extLst>
          </p:cNvPr>
          <p:cNvSpPr/>
          <p:nvPr/>
        </p:nvSpPr>
        <p:spPr>
          <a:xfrm>
            <a:off x="1295584" y="5872065"/>
            <a:ext cx="5387975" cy="600308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2"/>
                </a:solidFill>
              </a:rPr>
              <a:t>停机＝延误交货的头疼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45059-438D-4C6A-BC05-AEB43D3FC96E}"/>
              </a:ext>
            </a:extLst>
          </p:cNvPr>
          <p:cNvSpPr txBox="1"/>
          <p:nvPr/>
        </p:nvSpPr>
        <p:spPr>
          <a:xfrm>
            <a:off x="8814318" y="6428862"/>
            <a:ext cx="3094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</a:rPr>
              <a:t>＊来源：</a:t>
            </a:r>
            <a:r>
              <a:rPr lang="en-US" altLang="zh-CN" dirty="0">
                <a:solidFill>
                  <a:schemeClr val="bg1"/>
                </a:solidFill>
              </a:rPr>
              <a:t>2015 </a:t>
            </a:r>
            <a:r>
              <a:rPr lang="zh-CN" altLang="en-US" dirty="0">
                <a:solidFill>
                  <a:schemeClr val="bg1"/>
                </a:solidFill>
              </a:rPr>
              <a:t>日本技术调研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9806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A05A36C9-999E-4171-9F5A-493D1B4C1A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825841"/>
              </p:ext>
            </p:extLst>
          </p:nvPr>
        </p:nvGraphicFramePr>
        <p:xfrm>
          <a:off x="838200" y="2495550"/>
          <a:ext cx="10515600" cy="4138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9DF8B2F9-6458-4CE5-BB35-0FBA79C0C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统计数据：非维护停机的发生原因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E94038-0F5B-4AC7-B8BD-11B433F8558A}"/>
              </a:ext>
            </a:extLst>
          </p:cNvPr>
          <p:cNvSpPr txBox="1"/>
          <p:nvPr/>
        </p:nvSpPr>
        <p:spPr>
          <a:xfrm>
            <a:off x="8814318" y="6428862"/>
            <a:ext cx="3094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</a:rPr>
              <a:t>＊来源：</a:t>
            </a:r>
            <a:r>
              <a:rPr lang="en-US" altLang="zh-CN" dirty="0">
                <a:solidFill>
                  <a:schemeClr val="bg1"/>
                </a:solidFill>
              </a:rPr>
              <a:t>2015 </a:t>
            </a:r>
            <a:r>
              <a:rPr lang="zh-CN" altLang="en-US" dirty="0">
                <a:solidFill>
                  <a:schemeClr val="bg1"/>
                </a:solidFill>
              </a:rPr>
              <a:t>日本技术调研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53EA76-FA87-4826-83D4-3EA05AD5E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5786" y="3429000"/>
            <a:ext cx="1376330" cy="18351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E366A9-E457-4227-98AB-C43BF59218FA}"/>
              </a:ext>
            </a:extLst>
          </p:cNvPr>
          <p:cNvSpPr txBox="1"/>
          <p:nvPr/>
        </p:nvSpPr>
        <p:spPr>
          <a:xfrm>
            <a:off x="658665" y="2661223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中国市场</a:t>
            </a:r>
            <a:endParaRPr lang="en-US" altLang="zh-CN" sz="2000" dirty="0">
              <a:solidFill>
                <a:schemeClr val="bg1"/>
              </a:solidFill>
            </a:endParaRPr>
          </a:p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可能会更高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18869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CC612C-1D28-4CFB-943F-1673AACD3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5994"/>
            <a:ext cx="10515600" cy="3998135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4000" b="1" dirty="0">
                <a:solidFill>
                  <a:schemeClr val="accent1"/>
                </a:solidFill>
              </a:rPr>
              <a:t>什么让完美的机器脱标，引致停机？</a:t>
            </a:r>
            <a:endParaRPr lang="en-US" altLang="zh-CN" sz="40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dirty="0"/>
          </a:p>
          <a:p>
            <a:pPr algn="ctr"/>
            <a:r>
              <a:rPr lang="zh-CN" altLang="en-US" dirty="0"/>
              <a:t>机械零件日常运作中的正常磨损</a:t>
            </a:r>
            <a:endParaRPr lang="en-US" altLang="zh-CN" dirty="0"/>
          </a:p>
          <a:p>
            <a:pPr algn="ctr"/>
            <a:r>
              <a:rPr lang="zh-CN" altLang="en-US" dirty="0"/>
              <a:t>油压零部件在日常运作中的正常磨损</a:t>
            </a:r>
            <a:endParaRPr lang="en-US" altLang="zh-CN" dirty="0"/>
          </a:p>
          <a:p>
            <a:pPr algn="ctr"/>
            <a:r>
              <a:rPr lang="zh-CN" altLang="en-US" dirty="0"/>
              <a:t>电气零件在日常运作中的正常退化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5B7CD0-9123-4031-8008-98DAD27BD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每一台机器，刚出厂状态都是完美的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E8F9C53-28E3-4B5E-B660-78466275DCC5}"/>
              </a:ext>
            </a:extLst>
          </p:cNvPr>
          <p:cNvSpPr/>
          <p:nvPr/>
        </p:nvSpPr>
        <p:spPr>
          <a:xfrm>
            <a:off x="1784656" y="5707117"/>
            <a:ext cx="8973732" cy="983768"/>
          </a:xfrm>
          <a:prstGeom prst="roundRect">
            <a:avLst>
              <a:gd name="adj" fmla="val 2060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大脑与手</a:t>
            </a:r>
            <a:r>
              <a:rPr lang="zh-TW" altLang="en-US" sz="2400" b="1" dirty="0">
                <a:solidFill>
                  <a:schemeClr val="tx1"/>
                </a:solidFill>
              </a:rPr>
              <a:t>、</a:t>
            </a:r>
            <a:r>
              <a:rPr lang="zh-CN" altLang="en-US" sz="2400" b="1" dirty="0">
                <a:solidFill>
                  <a:schemeClr val="tx1"/>
                </a:solidFill>
              </a:rPr>
              <a:t>足的失联：</a:t>
            </a:r>
            <a:endParaRPr lang="en-US" altLang="zh-CN" sz="2400" b="1" dirty="0">
              <a:solidFill>
                <a:schemeClr val="tx1"/>
              </a:solidFill>
            </a:endParaRPr>
          </a:p>
          <a:p>
            <a:pPr algn="ctr"/>
            <a:r>
              <a:rPr lang="zh-CN" altLang="en-US" sz="2400" dirty="0">
                <a:solidFill>
                  <a:schemeClr val="tx1"/>
                </a:solidFill>
              </a:rPr>
              <a:t>简单的控制系统无法处理机械／液电系统中的正常脱标漂移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49116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C97BF1-1ADD-4459-8585-CCC58C1D0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运动控制脱标漂移引致机械磨损，并反复放大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BFC57B-3ADD-42FB-928A-A2BF2FF39B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90" y="2547962"/>
            <a:ext cx="1576233" cy="17620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135BEB-DDD4-442B-985B-EB28CC8F30F1}"/>
              </a:ext>
            </a:extLst>
          </p:cNvPr>
          <p:cNvSpPr txBox="1"/>
          <p:nvPr/>
        </p:nvSpPr>
        <p:spPr>
          <a:xfrm>
            <a:off x="522811" y="4310039"/>
            <a:ext cx="110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检测器</a:t>
            </a:r>
            <a:endParaRPr lang="en-US" altLang="zh-CN" sz="2400" dirty="0">
              <a:solidFill>
                <a:schemeClr val="bg1"/>
              </a:solidFill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退化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68F595D-2CA4-4F67-8590-5BD6B8B12010}"/>
              </a:ext>
            </a:extLst>
          </p:cNvPr>
          <p:cNvSpPr/>
          <p:nvPr/>
        </p:nvSpPr>
        <p:spPr>
          <a:xfrm>
            <a:off x="1992762" y="3083991"/>
            <a:ext cx="807195" cy="66215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05D018-34A5-446A-9C14-A3B8B106B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754380" y="2953965"/>
            <a:ext cx="1520666" cy="7086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5DB123-10A0-4A08-9DF1-033DFF8E70AD}"/>
              </a:ext>
            </a:extLst>
          </p:cNvPr>
          <p:cNvSpPr txBox="1"/>
          <p:nvPr/>
        </p:nvSpPr>
        <p:spPr>
          <a:xfrm>
            <a:off x="2652941" y="4310038"/>
            <a:ext cx="1723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没有补偿的</a:t>
            </a:r>
            <a:endParaRPr lang="en-US" altLang="zh-CN" sz="2400" dirty="0">
              <a:solidFill>
                <a:schemeClr val="bg1"/>
              </a:solidFill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简单运动</a:t>
            </a:r>
            <a:endParaRPr lang="en-US" altLang="zh-CN" sz="2400" dirty="0">
              <a:solidFill>
                <a:schemeClr val="bg1"/>
              </a:solidFill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控制系统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1B01831-9A06-41DC-BED9-D97D3F3B17E8}"/>
              </a:ext>
            </a:extLst>
          </p:cNvPr>
          <p:cNvSpPr/>
          <p:nvPr/>
        </p:nvSpPr>
        <p:spPr>
          <a:xfrm>
            <a:off x="4309348" y="3083991"/>
            <a:ext cx="807195" cy="66215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C7CF35-53BC-49EB-9973-74779C35A4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867" y="2681636"/>
            <a:ext cx="1374695" cy="14668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BB66486-0BDC-481D-898B-9D26D03678B1}"/>
              </a:ext>
            </a:extLst>
          </p:cNvPr>
          <p:cNvSpPr txBox="1"/>
          <p:nvPr/>
        </p:nvSpPr>
        <p:spPr>
          <a:xfrm>
            <a:off x="5454331" y="4310038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非标运动</a:t>
            </a:r>
            <a:endParaRPr lang="en-US" altLang="zh-CN" sz="2400" dirty="0">
              <a:solidFill>
                <a:schemeClr val="bg1"/>
              </a:solidFill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曲线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ECF7C6F-2E7E-4C7D-AC7F-AAD5534FFF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389" y="2712012"/>
            <a:ext cx="1666887" cy="1406108"/>
          </a:xfrm>
          <a:prstGeom prst="rect">
            <a:avLst/>
          </a:prstGeom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FF94A0B1-7516-4764-B8E0-4A073DA05BF5}"/>
              </a:ext>
            </a:extLst>
          </p:cNvPr>
          <p:cNvSpPr/>
          <p:nvPr/>
        </p:nvSpPr>
        <p:spPr>
          <a:xfrm>
            <a:off x="7210176" y="3097924"/>
            <a:ext cx="807195" cy="66215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9C12C7-EBBF-4AE9-A26F-2AFDCF4450A3}"/>
              </a:ext>
            </a:extLst>
          </p:cNvPr>
          <p:cNvSpPr txBox="1"/>
          <p:nvPr/>
        </p:nvSpPr>
        <p:spPr>
          <a:xfrm>
            <a:off x="8437655" y="431003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机械冲击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21" name="Arrow: U-Turn 20">
            <a:extLst>
              <a:ext uri="{FF2B5EF4-FFF2-40B4-BE49-F238E27FC236}">
                <a16:creationId xmlns:a16="http://schemas.microsoft.com/office/drawing/2014/main" id="{D83D2F5E-3ABF-4AB3-A86C-61A2AB160B85}"/>
              </a:ext>
            </a:extLst>
          </p:cNvPr>
          <p:cNvSpPr/>
          <p:nvPr/>
        </p:nvSpPr>
        <p:spPr>
          <a:xfrm rot="10800000">
            <a:off x="3177357" y="4260542"/>
            <a:ext cx="8426064" cy="2360971"/>
          </a:xfrm>
          <a:prstGeom prst="uturnArrow">
            <a:avLst>
              <a:gd name="adj1" fmla="val 14022"/>
              <a:gd name="adj2" fmla="val 25000"/>
              <a:gd name="adj3" fmla="val 18272"/>
              <a:gd name="adj4" fmla="val 43750"/>
              <a:gd name="adj5" fmla="val 447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Explosion: 14 Points 21">
            <a:extLst>
              <a:ext uri="{FF2B5EF4-FFF2-40B4-BE49-F238E27FC236}">
                <a16:creationId xmlns:a16="http://schemas.microsoft.com/office/drawing/2014/main" id="{A61D717A-EA31-42EC-A581-0B674A384FAA}"/>
              </a:ext>
            </a:extLst>
          </p:cNvPr>
          <p:cNvSpPr/>
          <p:nvPr/>
        </p:nvSpPr>
        <p:spPr>
          <a:xfrm>
            <a:off x="10162006" y="2547962"/>
            <a:ext cx="1981150" cy="1883102"/>
          </a:xfrm>
          <a:prstGeom prst="irregularSeal2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加剧</a:t>
            </a:r>
            <a:endParaRPr lang="en-US" altLang="zh-CN" sz="2400" b="1" dirty="0">
              <a:solidFill>
                <a:schemeClr val="tx1"/>
              </a:solidFill>
            </a:endParaRPr>
          </a:p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磨损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9029FF-D155-40BA-A990-0D397451A669}"/>
              </a:ext>
            </a:extLst>
          </p:cNvPr>
          <p:cNvSpPr txBox="1"/>
          <p:nvPr/>
        </p:nvSpPr>
        <p:spPr>
          <a:xfrm>
            <a:off x="6644846" y="575580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脱标距离扩大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38168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  <p:bldP spid="12" grpId="0" animBg="1"/>
      <p:bldP spid="15" grpId="0"/>
      <p:bldP spid="19" grpId="0" animBg="1"/>
      <p:bldP spid="20" grpId="0"/>
      <p:bldP spid="21" grpId="0" animBg="1"/>
      <p:bldP spid="22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xplosion: 14 Points 9">
            <a:extLst>
              <a:ext uri="{FF2B5EF4-FFF2-40B4-BE49-F238E27FC236}">
                <a16:creationId xmlns:a16="http://schemas.microsoft.com/office/drawing/2014/main" id="{086E082B-ED73-4553-983B-268BC0D57CCC}"/>
              </a:ext>
            </a:extLst>
          </p:cNvPr>
          <p:cNvSpPr/>
          <p:nvPr/>
        </p:nvSpPr>
        <p:spPr>
          <a:xfrm>
            <a:off x="8112487" y="1369975"/>
            <a:ext cx="2740877" cy="2605230"/>
          </a:xfrm>
          <a:prstGeom prst="irregularSeal2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</a:rPr>
              <a:t>停机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D13305-D78B-4442-AE4D-BA2A73208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116" y="638174"/>
            <a:ext cx="6959903" cy="1157288"/>
          </a:xfrm>
        </p:spPr>
        <p:txBody>
          <a:bodyPr>
            <a:normAutofit/>
          </a:bodyPr>
          <a:lstStyle/>
          <a:p>
            <a:r>
              <a:rPr lang="zh-CN" altLang="en-US" dirty="0"/>
              <a:t>没有智能补偿的运动控制会一直</a:t>
            </a:r>
            <a:br>
              <a:rPr lang="en-US" altLang="zh-CN" dirty="0"/>
            </a:br>
            <a:r>
              <a:rPr lang="zh-CN" altLang="en-US" dirty="0"/>
              <a:t>放大差异，直到发生故障</a:t>
            </a:r>
            <a:r>
              <a:rPr lang="zh-TW" altLang="en-US" dirty="0"/>
              <a:t>、</a:t>
            </a:r>
            <a:r>
              <a:rPr lang="zh-CN" altLang="en-US" dirty="0"/>
              <a:t>停机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3297F7-ECB2-4DDA-8B8F-FAC58BE34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317" y="2942121"/>
            <a:ext cx="8536886" cy="294951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21E7EE-FF17-419A-899E-A73BA6918291}"/>
              </a:ext>
            </a:extLst>
          </p:cNvPr>
          <p:cNvCxnSpPr/>
          <p:nvPr/>
        </p:nvCxnSpPr>
        <p:spPr>
          <a:xfrm flipV="1">
            <a:off x="1620695" y="2730588"/>
            <a:ext cx="5877385" cy="1204485"/>
          </a:xfrm>
          <a:prstGeom prst="straightConnector1">
            <a:avLst/>
          </a:prstGeom>
          <a:ln w="28575">
            <a:prstDash val="sysDot"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62F351A-7819-49E5-BFDF-D82AF20E1295}"/>
              </a:ext>
            </a:extLst>
          </p:cNvPr>
          <p:cNvCxnSpPr>
            <a:cxnSpLocks/>
          </p:cNvCxnSpPr>
          <p:nvPr/>
        </p:nvCxnSpPr>
        <p:spPr>
          <a:xfrm>
            <a:off x="1563939" y="5013434"/>
            <a:ext cx="6214319" cy="1147730"/>
          </a:xfrm>
          <a:prstGeom prst="straightConnector1">
            <a:avLst/>
          </a:prstGeom>
          <a:ln w="28575">
            <a:prstDash val="sysDot"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8441F38-01A6-4DDB-A9D2-2DA1050731EF}"/>
              </a:ext>
            </a:extLst>
          </p:cNvPr>
          <p:cNvSpPr txBox="1"/>
          <p:nvPr/>
        </p:nvSpPr>
        <p:spPr>
          <a:xfrm>
            <a:off x="1563939" y="428223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脱标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AC0B6B-9842-4618-AE84-357997311536}"/>
              </a:ext>
            </a:extLst>
          </p:cNvPr>
          <p:cNvSpPr txBox="1"/>
          <p:nvPr/>
        </p:nvSpPr>
        <p:spPr>
          <a:xfrm>
            <a:off x="3845230" y="3513540"/>
            <a:ext cx="825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磨损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5C8A8C-0492-4CC8-8E14-D48DD2ADADF0}"/>
              </a:ext>
            </a:extLst>
          </p:cNvPr>
          <p:cNvSpPr txBox="1"/>
          <p:nvPr/>
        </p:nvSpPr>
        <p:spPr>
          <a:xfrm>
            <a:off x="6315024" y="2967335"/>
            <a:ext cx="825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磨损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51A179-7A87-4B84-B326-20C39D01E0B8}"/>
              </a:ext>
            </a:extLst>
          </p:cNvPr>
          <p:cNvSpPr txBox="1"/>
          <p:nvPr/>
        </p:nvSpPr>
        <p:spPr>
          <a:xfrm>
            <a:off x="3582976" y="489103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脱标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CA263A-EB8E-41B1-93EB-6B3599633A5F}"/>
              </a:ext>
            </a:extLst>
          </p:cNvPr>
          <p:cNvSpPr txBox="1"/>
          <p:nvPr/>
        </p:nvSpPr>
        <p:spPr>
          <a:xfrm>
            <a:off x="8112487" y="579556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脱标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0A11AF0-05BD-42DA-B552-3AA817FEE4EB}"/>
              </a:ext>
            </a:extLst>
          </p:cNvPr>
          <p:cNvSpPr/>
          <p:nvPr/>
        </p:nvSpPr>
        <p:spPr>
          <a:xfrm>
            <a:off x="10055247" y="6408633"/>
            <a:ext cx="1027912" cy="225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57B871-E1C3-4E09-8FB1-97CA1D641EFB}"/>
              </a:ext>
            </a:extLst>
          </p:cNvPr>
          <p:cNvSpPr txBox="1"/>
          <p:nvPr/>
        </p:nvSpPr>
        <p:spPr>
          <a:xfrm>
            <a:off x="11177086" y="625723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时间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1683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C02CBFA0-562D-4D24-86C4-D471B293A79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981" t="1896" r="7839"/>
          <a:stretch/>
        </p:blipFill>
        <p:spPr>
          <a:xfrm>
            <a:off x="374821" y="2183363"/>
            <a:ext cx="6187708" cy="4310743"/>
          </a:xfrm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7EE56D1-8FCC-4691-89DA-6C7F983FE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稳定性的核心关键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5F87CA-1730-4EAB-A939-0B25236B49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36010" y="429208"/>
            <a:ext cx="4736890" cy="2052735"/>
          </a:xfrm>
        </p:spPr>
        <p:txBody>
          <a:bodyPr>
            <a:normAutofit/>
          </a:bodyPr>
          <a:lstStyle/>
          <a:p>
            <a:r>
              <a:rPr lang="zh-CN" altLang="en-US" sz="2600" b="1" dirty="0">
                <a:solidFill>
                  <a:schemeClr val="tx1"/>
                </a:solidFill>
              </a:rPr>
              <a:t>“不作恶”（不搞砸）</a:t>
            </a:r>
            <a:endParaRPr lang="en-US" sz="2600" b="1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例如使用</a:t>
            </a:r>
            <a:r>
              <a:rPr lang="zh-CN" altLang="en-US" b="1" dirty="0">
                <a:solidFill>
                  <a:schemeClr val="tx1"/>
                </a:solidFill>
              </a:rPr>
              <a:t>精确液压技术</a:t>
            </a:r>
            <a:r>
              <a:rPr lang="en-US" b="1" baseline="30000" dirty="0">
                <a:solidFill>
                  <a:schemeClr val="tx1"/>
                </a:solidFill>
              </a:rPr>
              <a:t>®</a:t>
            </a:r>
            <a:r>
              <a:rPr lang="zh-CN" altLang="en-US" dirty="0">
                <a:solidFill>
                  <a:schemeClr val="tx1"/>
                </a:solidFill>
              </a:rPr>
              <a:t>让所有机械动作控制畅顺，尽可能减少日常操作中的正常磨损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42BD81-5CA7-4F8C-AA24-0E2878D28B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zh-CN" altLang="en-US" sz="2600" b="1" dirty="0"/>
              <a:t>过硬的机械结构与品质</a:t>
            </a:r>
            <a:endParaRPr lang="en-US" altLang="zh-CN" sz="2600" b="1" dirty="0"/>
          </a:p>
          <a:p>
            <a:r>
              <a:rPr lang="zh-CN" altLang="en-US" dirty="0"/>
              <a:t>高端机械设计以及运动曲线，必须确保机台在高速运行中仍然不受冲击，避免磨损与产生次品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024B21-D9CB-4F9F-B9B3-1C79CB0439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6010" y="5200261"/>
            <a:ext cx="4736890" cy="1293845"/>
          </a:xfrm>
        </p:spPr>
        <p:txBody>
          <a:bodyPr>
            <a:normAutofit fontScale="92500"/>
          </a:bodyPr>
          <a:lstStyle/>
          <a:p>
            <a:r>
              <a:rPr lang="zh-CN" altLang="en-US" sz="2600" b="1" dirty="0"/>
              <a:t>智能控制系统</a:t>
            </a:r>
            <a:endParaRPr lang="en-US" sz="2600" b="1" dirty="0"/>
          </a:p>
          <a:p>
            <a:r>
              <a:rPr lang="zh-CN" altLang="en-US" dirty="0"/>
              <a:t>具有学习功能的智能电脑控制器随时监控机台状态并作出</a:t>
            </a:r>
            <a:r>
              <a:rPr lang="zh-CN" altLang="en-US" b="1" dirty="0">
                <a:solidFill>
                  <a:schemeClr val="accent2"/>
                </a:solidFill>
              </a:rPr>
              <a:t>实时微调补偿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425457"/>
      </p:ext>
    </p:extLst>
  </p:cSld>
  <p:clrMapOvr>
    <a:masterClrMapping/>
  </p:clrMapOvr>
  <p:transition spd="slow">
    <p:cover dir="d"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323232"/>
      </a:dk2>
      <a:lt2>
        <a:srgbClr val="FFFFFF"/>
      </a:lt2>
      <a:accent1>
        <a:srgbClr val="FF7000"/>
      </a:accent1>
      <a:accent2>
        <a:srgbClr val="FFC000"/>
      </a:accent2>
      <a:accent3>
        <a:srgbClr val="A5A5A5"/>
      </a:accent3>
      <a:accent4>
        <a:srgbClr val="D7B5C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en Hsong">
      <a:majorFont>
        <a:latin typeface="Arial"/>
        <a:ea typeface="Microsoft YaHei"/>
        <a:cs typeface=""/>
      </a:majorFont>
      <a:minorFont>
        <a:latin typeface="Arial"/>
        <a:ea typeface="Microsoft Jheng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en Hsong Standard Template" id="{564F8DFF-38C3-48B5-85DD-4B8F46556016}" vid="{F288676C-3B8B-4BED-B780-25AB916B76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Chen Hsong Standard Template</Template>
  <TotalTime>160</TotalTime>
  <Words>1086</Words>
  <Application>Microsoft Office PowerPoint</Application>
  <PresentationFormat>Widescreen</PresentationFormat>
  <Paragraphs>122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Helvetica Neue</vt:lpstr>
      <vt:lpstr>Microsoft JhengHei</vt:lpstr>
      <vt:lpstr>SimSun</vt:lpstr>
      <vt:lpstr>Microsoft YaHei</vt:lpstr>
      <vt:lpstr>Arial</vt:lpstr>
      <vt:lpstr>Calibri</vt:lpstr>
      <vt:lpstr>Helvetica</vt:lpstr>
      <vt:lpstr>Office Theme</vt:lpstr>
      <vt:lpstr>PowerPoint Presentation</vt:lpstr>
      <vt:lpstr>稳定性的背後 • 趋往零停机的追求</vt:lpstr>
      <vt:lpstr>日本 Non-Stop™ 技术目标</vt:lpstr>
      <vt:lpstr>机器缘何会停？</vt:lpstr>
      <vt:lpstr>统计数据：非维护停机的发生原因</vt:lpstr>
      <vt:lpstr>每一台机器，刚出厂状态都是完美的</vt:lpstr>
      <vt:lpstr>运动控制脱标漂移引致机械磨损，并反复放大</vt:lpstr>
      <vt:lpstr>没有智能补偿的运动控制会一直 放大差异，直到发生故障、停机</vt:lpstr>
      <vt:lpstr>稳定性的核心关键</vt:lpstr>
      <vt:lpstr>机械磨损的主要原因</vt:lpstr>
      <vt:lpstr>压力超调：机械磨损的头号杀手</vt:lpstr>
      <vt:lpstr>压力波动：运动曲线脱离标准的主要原因</vt:lpstr>
      <vt:lpstr>智能实时补偿减慢机械恶化</vt:lpstr>
      <vt:lpstr>液压加速响应对于及时补偿脱标控制 曲线起绝对性的作用</vt:lpstr>
      <vt:lpstr>高精度液压配合智能电控算法，是达到超稳定的有效手段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Chung</dc:creator>
  <cp:lastModifiedBy>Stephen Chung</cp:lastModifiedBy>
  <cp:revision>112</cp:revision>
  <dcterms:created xsi:type="dcterms:W3CDTF">2018-03-06T06:27:55Z</dcterms:created>
  <dcterms:modified xsi:type="dcterms:W3CDTF">2018-03-07T10:12:27Z</dcterms:modified>
</cp:coreProperties>
</file>